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Julius Sans One"/>
      <p:regular r:id="rId41"/>
    </p:embeddedFont>
    <p:embeddedFont>
      <p:font typeface="Didact Gothic"/>
      <p:regular r:id="rId42"/>
    </p:embeddedFont>
    <p:embeddedFont>
      <p:font typeface="Questrial"/>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64">
          <p15:clr>
            <a:srgbClr val="9AA0A6"/>
          </p15:clr>
        </p15:guide>
      </p15:sldGuideLst>
    </p:ext>
    <p:ext uri="GoogleSlidesCustomDataVersion2">
      <go:slidesCustomData xmlns:go="http://customooxmlschemas.google.com/" r:id="rId44" roundtripDataSignature="AMtx7mj8g7bkgPQIWLNqYlzqmvLZqhKv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DidactGothic-regular.fntdata"/><Relationship Id="rId41" Type="http://schemas.openxmlformats.org/officeDocument/2006/relationships/font" Target="fonts/JuliusSansOne-regular.fntdata"/><Relationship Id="rId44" Type="http://customschemas.google.com/relationships/presentationmetadata" Target="metadata"/><Relationship Id="rId43" Type="http://schemas.openxmlformats.org/officeDocument/2006/relationships/font" Target="fonts/Questria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sp>
        <p:nvSpPr>
          <p:cNvPr id="9" name="Google Shape;9;p37"/>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7"/>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7"/>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7"/>
          <p:cNvSpPr txBox="1"/>
          <p:nvPr>
            <p:ph type="ctrTitle"/>
          </p:nvPr>
        </p:nvSpPr>
        <p:spPr>
          <a:xfrm>
            <a:off x="3805750" y="2198675"/>
            <a:ext cx="4322700" cy="15084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37"/>
          <p:cNvSpPr txBox="1"/>
          <p:nvPr>
            <p:ph idx="1" type="subTitle"/>
          </p:nvPr>
        </p:nvSpPr>
        <p:spPr>
          <a:xfrm>
            <a:off x="4299250" y="4154375"/>
            <a:ext cx="3829200" cy="24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72" name="Shape 72"/>
        <p:cNvGrpSpPr/>
        <p:nvPr/>
      </p:nvGrpSpPr>
      <p:grpSpPr>
        <a:xfrm>
          <a:off x="0" y="0"/>
          <a:ext cx="0" cy="0"/>
          <a:chOff x="0" y="0"/>
          <a:chExt cx="0" cy="0"/>
        </a:xfrm>
      </p:grpSpPr>
      <p:sp>
        <p:nvSpPr>
          <p:cNvPr id="73" name="Google Shape;73;p46"/>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6"/>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 name="Google Shape;75;p46"/>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 name="Google Shape;76;p46"/>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 name="Google Shape;77;p46"/>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46"/>
          <p:cNvSpPr txBox="1"/>
          <p:nvPr>
            <p:ph type="title"/>
          </p:nvPr>
        </p:nvSpPr>
        <p:spPr>
          <a:xfrm>
            <a:off x="713226" y="1795438"/>
            <a:ext cx="3400800" cy="528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2000"/>
              <a:buNone/>
              <a:defRPr b="1" sz="2000">
                <a:solidFill>
                  <a:schemeClr val="lt1"/>
                </a:solidFill>
              </a:defRPr>
            </a:lvl2pPr>
            <a:lvl3pPr lvl="2" algn="l">
              <a:lnSpc>
                <a:spcPct val="100000"/>
              </a:lnSpc>
              <a:spcBef>
                <a:spcPts val="0"/>
              </a:spcBef>
              <a:spcAft>
                <a:spcPts val="0"/>
              </a:spcAft>
              <a:buClr>
                <a:schemeClr val="lt1"/>
              </a:buClr>
              <a:buSzPts val="2000"/>
              <a:buNone/>
              <a:defRPr b="1" sz="2000">
                <a:solidFill>
                  <a:schemeClr val="lt1"/>
                </a:solidFill>
              </a:defRPr>
            </a:lvl3pPr>
            <a:lvl4pPr lvl="3" algn="l">
              <a:lnSpc>
                <a:spcPct val="100000"/>
              </a:lnSpc>
              <a:spcBef>
                <a:spcPts val="0"/>
              </a:spcBef>
              <a:spcAft>
                <a:spcPts val="0"/>
              </a:spcAft>
              <a:buClr>
                <a:schemeClr val="lt1"/>
              </a:buClr>
              <a:buSzPts val="2000"/>
              <a:buNone/>
              <a:defRPr b="1" sz="2000">
                <a:solidFill>
                  <a:schemeClr val="lt1"/>
                </a:solidFill>
              </a:defRPr>
            </a:lvl4pPr>
            <a:lvl5pPr lvl="4" algn="l">
              <a:lnSpc>
                <a:spcPct val="100000"/>
              </a:lnSpc>
              <a:spcBef>
                <a:spcPts val="0"/>
              </a:spcBef>
              <a:spcAft>
                <a:spcPts val="0"/>
              </a:spcAft>
              <a:buClr>
                <a:schemeClr val="lt1"/>
              </a:buClr>
              <a:buSzPts val="2000"/>
              <a:buNone/>
              <a:defRPr b="1" sz="2000">
                <a:solidFill>
                  <a:schemeClr val="lt1"/>
                </a:solidFill>
              </a:defRPr>
            </a:lvl5pPr>
            <a:lvl6pPr lvl="5" algn="l">
              <a:lnSpc>
                <a:spcPct val="100000"/>
              </a:lnSpc>
              <a:spcBef>
                <a:spcPts val="0"/>
              </a:spcBef>
              <a:spcAft>
                <a:spcPts val="0"/>
              </a:spcAft>
              <a:buClr>
                <a:schemeClr val="lt1"/>
              </a:buClr>
              <a:buSzPts val="2000"/>
              <a:buNone/>
              <a:defRPr b="1" sz="2000">
                <a:solidFill>
                  <a:schemeClr val="lt1"/>
                </a:solidFill>
              </a:defRPr>
            </a:lvl6pPr>
            <a:lvl7pPr lvl="6" algn="l">
              <a:lnSpc>
                <a:spcPct val="100000"/>
              </a:lnSpc>
              <a:spcBef>
                <a:spcPts val="0"/>
              </a:spcBef>
              <a:spcAft>
                <a:spcPts val="0"/>
              </a:spcAft>
              <a:buClr>
                <a:schemeClr val="lt1"/>
              </a:buClr>
              <a:buSzPts val="2000"/>
              <a:buNone/>
              <a:defRPr b="1" sz="2000">
                <a:solidFill>
                  <a:schemeClr val="lt1"/>
                </a:solidFill>
              </a:defRPr>
            </a:lvl7pPr>
            <a:lvl8pPr lvl="7" algn="l">
              <a:lnSpc>
                <a:spcPct val="100000"/>
              </a:lnSpc>
              <a:spcBef>
                <a:spcPts val="0"/>
              </a:spcBef>
              <a:spcAft>
                <a:spcPts val="0"/>
              </a:spcAft>
              <a:buClr>
                <a:schemeClr val="lt1"/>
              </a:buClr>
              <a:buSzPts val="2000"/>
              <a:buNone/>
              <a:defRPr b="1" sz="2000">
                <a:solidFill>
                  <a:schemeClr val="lt1"/>
                </a:solidFill>
              </a:defRPr>
            </a:lvl8pPr>
            <a:lvl9pPr lvl="8" algn="l">
              <a:lnSpc>
                <a:spcPct val="100000"/>
              </a:lnSpc>
              <a:spcBef>
                <a:spcPts val="0"/>
              </a:spcBef>
              <a:spcAft>
                <a:spcPts val="0"/>
              </a:spcAft>
              <a:buClr>
                <a:schemeClr val="lt1"/>
              </a:buClr>
              <a:buSzPts val="2000"/>
              <a:buNone/>
              <a:defRPr b="1" sz="2000">
                <a:solidFill>
                  <a:schemeClr val="lt1"/>
                </a:solidFill>
              </a:defRPr>
            </a:lvl9pPr>
          </a:lstStyle>
          <a:p/>
        </p:txBody>
      </p:sp>
      <p:sp>
        <p:nvSpPr>
          <p:cNvPr id="79" name="Google Shape;79;p46"/>
          <p:cNvSpPr txBox="1"/>
          <p:nvPr>
            <p:ph idx="1" type="subTitle"/>
          </p:nvPr>
        </p:nvSpPr>
        <p:spPr>
          <a:xfrm>
            <a:off x="713225" y="2630156"/>
            <a:ext cx="3400800" cy="42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l">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l">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80" name="Shape 80"/>
        <p:cNvGrpSpPr/>
        <p:nvPr/>
      </p:nvGrpSpPr>
      <p:grpSpPr>
        <a:xfrm>
          <a:off x="0" y="0"/>
          <a:ext cx="0" cy="0"/>
          <a:chOff x="0" y="0"/>
          <a:chExt cx="0" cy="0"/>
        </a:xfrm>
      </p:grpSpPr>
      <p:sp>
        <p:nvSpPr>
          <p:cNvPr id="81" name="Google Shape;81;p47"/>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 name="Google Shape;82;p47"/>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7"/>
          <p:cNvSpPr txBox="1"/>
          <p:nvPr>
            <p:ph type="title"/>
          </p:nvPr>
        </p:nvSpPr>
        <p:spPr>
          <a:xfrm>
            <a:off x="713225" y="1627150"/>
            <a:ext cx="4659300" cy="18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6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84" name="Google Shape;84;p47"/>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47"/>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 name="Google Shape;86;p47"/>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87" name="Shape 87"/>
        <p:cNvGrpSpPr/>
        <p:nvPr/>
      </p:nvGrpSpPr>
      <p:grpSpPr>
        <a:xfrm>
          <a:off x="0" y="0"/>
          <a:ext cx="0" cy="0"/>
          <a:chOff x="0" y="0"/>
          <a:chExt cx="0" cy="0"/>
        </a:xfrm>
      </p:grpSpPr>
      <p:sp>
        <p:nvSpPr>
          <p:cNvPr id="88" name="Google Shape;88;p48"/>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8"/>
          <p:cNvSpPr txBox="1"/>
          <p:nvPr>
            <p:ph type="title"/>
          </p:nvPr>
        </p:nvSpPr>
        <p:spPr>
          <a:xfrm>
            <a:off x="5621850" y="1032225"/>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0" name="Google Shape;90;p48"/>
          <p:cNvSpPr txBox="1"/>
          <p:nvPr>
            <p:ph idx="1" type="subTitle"/>
          </p:nvPr>
        </p:nvSpPr>
        <p:spPr>
          <a:xfrm>
            <a:off x="5295600" y="1276125"/>
            <a:ext cx="2416200" cy="5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1" name="Google Shape;91;p48"/>
          <p:cNvSpPr txBox="1"/>
          <p:nvPr>
            <p:ph idx="2" type="title"/>
          </p:nvPr>
        </p:nvSpPr>
        <p:spPr>
          <a:xfrm>
            <a:off x="713225" y="2279700"/>
            <a:ext cx="3328800" cy="58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92" name="Google Shape;92;p48"/>
          <p:cNvSpPr txBox="1"/>
          <p:nvPr>
            <p:ph idx="3" type="title"/>
          </p:nvPr>
        </p:nvSpPr>
        <p:spPr>
          <a:xfrm>
            <a:off x="5621850" y="246081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3" name="Google Shape;93;p48"/>
          <p:cNvSpPr txBox="1"/>
          <p:nvPr>
            <p:ph idx="4" type="subTitle"/>
          </p:nvPr>
        </p:nvSpPr>
        <p:spPr>
          <a:xfrm>
            <a:off x="5295600" y="2709472"/>
            <a:ext cx="2416200" cy="5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4" name="Google Shape;94;p48"/>
          <p:cNvSpPr txBox="1"/>
          <p:nvPr>
            <p:ph idx="5" type="title"/>
          </p:nvPr>
        </p:nvSpPr>
        <p:spPr>
          <a:xfrm>
            <a:off x="5621850" y="3877419"/>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5" name="Google Shape;95;p48"/>
          <p:cNvSpPr txBox="1"/>
          <p:nvPr>
            <p:ph idx="6" type="subTitle"/>
          </p:nvPr>
        </p:nvSpPr>
        <p:spPr>
          <a:xfrm>
            <a:off x="5295600" y="4126082"/>
            <a:ext cx="2416200" cy="5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6" name="Google Shape;96;p48"/>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p48"/>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 name="Google Shape;98;p48"/>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 name="Google Shape;99;p48"/>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100" name="Shape 100"/>
        <p:cNvGrpSpPr/>
        <p:nvPr/>
      </p:nvGrpSpPr>
      <p:grpSpPr>
        <a:xfrm>
          <a:off x="0" y="0"/>
          <a:ext cx="0" cy="0"/>
          <a:chOff x="0" y="0"/>
          <a:chExt cx="0" cy="0"/>
        </a:xfrm>
      </p:grpSpPr>
      <p:sp>
        <p:nvSpPr>
          <p:cNvPr id="101" name="Google Shape;101;p49"/>
          <p:cNvSpPr txBox="1"/>
          <p:nvPr>
            <p:ph type="title"/>
          </p:nvPr>
        </p:nvSpPr>
        <p:spPr>
          <a:xfrm>
            <a:off x="1319574" y="201112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2" name="Google Shape;102;p49"/>
          <p:cNvSpPr txBox="1"/>
          <p:nvPr>
            <p:ph idx="1" type="subTitle"/>
          </p:nvPr>
        </p:nvSpPr>
        <p:spPr>
          <a:xfrm>
            <a:off x="1319576" y="2286575"/>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3" name="Google Shape;103;p49"/>
          <p:cNvSpPr txBox="1"/>
          <p:nvPr>
            <p:ph idx="2" type="title"/>
          </p:nvPr>
        </p:nvSpPr>
        <p:spPr>
          <a:xfrm>
            <a:off x="4681398" y="201127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4" name="Google Shape;104;p49"/>
          <p:cNvSpPr txBox="1"/>
          <p:nvPr>
            <p:ph idx="3" type="subTitle"/>
          </p:nvPr>
        </p:nvSpPr>
        <p:spPr>
          <a:xfrm>
            <a:off x="4681376" y="2285050"/>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5" name="Google Shape;105;p49"/>
          <p:cNvSpPr txBox="1"/>
          <p:nvPr>
            <p:ph idx="4" type="title"/>
          </p:nvPr>
        </p:nvSpPr>
        <p:spPr>
          <a:xfrm>
            <a:off x="2410949" y="326842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6" name="Google Shape;106;p49"/>
          <p:cNvSpPr txBox="1"/>
          <p:nvPr>
            <p:ph idx="5" type="subTitle"/>
          </p:nvPr>
        </p:nvSpPr>
        <p:spPr>
          <a:xfrm>
            <a:off x="2410951" y="3543875"/>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7" name="Google Shape;107;p49"/>
          <p:cNvSpPr txBox="1"/>
          <p:nvPr>
            <p:ph idx="6" type="title"/>
          </p:nvPr>
        </p:nvSpPr>
        <p:spPr>
          <a:xfrm>
            <a:off x="5772773" y="326857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8" name="Google Shape;108;p49"/>
          <p:cNvSpPr txBox="1"/>
          <p:nvPr>
            <p:ph idx="7" type="subTitle"/>
          </p:nvPr>
        </p:nvSpPr>
        <p:spPr>
          <a:xfrm>
            <a:off x="5772750" y="3542350"/>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9" name="Google Shape;109;p49"/>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9"/>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 name="Google Shape;111;p49"/>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49"/>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49"/>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 name="Google Shape;114;p49"/>
          <p:cNvSpPr txBox="1"/>
          <p:nvPr>
            <p:ph idx="8"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115" name="Shape 115"/>
        <p:cNvGrpSpPr/>
        <p:nvPr/>
      </p:nvGrpSpPr>
      <p:grpSpPr>
        <a:xfrm>
          <a:off x="0" y="0"/>
          <a:ext cx="0" cy="0"/>
          <a:chOff x="0" y="0"/>
          <a:chExt cx="0" cy="0"/>
        </a:xfrm>
      </p:grpSpPr>
      <p:sp>
        <p:nvSpPr>
          <p:cNvPr id="116" name="Google Shape;116;p50"/>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0"/>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0"/>
          <p:cNvSpPr txBox="1"/>
          <p:nvPr>
            <p:ph type="ctrTitle"/>
          </p:nvPr>
        </p:nvSpPr>
        <p:spPr>
          <a:xfrm>
            <a:off x="713225" y="1672475"/>
            <a:ext cx="3026400" cy="58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8000"/>
              <a:buNone/>
              <a:defRPr b="1" sz="3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119" name="Google Shape;119;p50"/>
          <p:cNvSpPr txBox="1"/>
          <p:nvPr>
            <p:ph idx="1" type="subTitle"/>
          </p:nvPr>
        </p:nvSpPr>
        <p:spPr>
          <a:xfrm>
            <a:off x="713225" y="2472004"/>
            <a:ext cx="3026400" cy="99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20" name="Google Shape;120;p50"/>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50"/>
          <p:cNvCxnSpPr/>
          <p:nvPr/>
        </p:nvCxnSpPr>
        <p:spPr>
          <a:xfrm flipH="1" rot="10800000">
            <a:off x="4562550" y="-204075"/>
            <a:ext cx="6010200" cy="618180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22" name="Shape 122"/>
        <p:cNvGrpSpPr/>
        <p:nvPr/>
      </p:nvGrpSpPr>
      <p:grpSpPr>
        <a:xfrm>
          <a:off x="0" y="0"/>
          <a:ext cx="0" cy="0"/>
          <a:chOff x="0" y="0"/>
          <a:chExt cx="0" cy="0"/>
        </a:xfrm>
      </p:grpSpPr>
      <p:sp>
        <p:nvSpPr>
          <p:cNvPr id="123" name="Google Shape;123;p51"/>
          <p:cNvSpPr txBox="1"/>
          <p:nvPr>
            <p:ph type="title"/>
          </p:nvPr>
        </p:nvSpPr>
        <p:spPr>
          <a:xfrm>
            <a:off x="4784875" y="2098184"/>
            <a:ext cx="34236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b="1" sz="3400">
                <a:solidFill>
                  <a:schemeClr val="dk1"/>
                </a:solidFill>
              </a:defRPr>
            </a:lvl1pPr>
            <a:lvl2pPr lvl="1" algn="r">
              <a:lnSpc>
                <a:spcPct val="100000"/>
              </a:lnSpc>
              <a:spcBef>
                <a:spcPts val="0"/>
              </a:spcBef>
              <a:spcAft>
                <a:spcPts val="0"/>
              </a:spcAft>
              <a:buClr>
                <a:schemeClr val="dk1"/>
              </a:buClr>
              <a:buSzPts val="3600"/>
              <a:buNone/>
              <a:defRPr b="1" sz="3600">
                <a:solidFill>
                  <a:schemeClr val="dk1"/>
                </a:solidFill>
              </a:defRPr>
            </a:lvl2pPr>
            <a:lvl3pPr lvl="2" algn="r">
              <a:lnSpc>
                <a:spcPct val="100000"/>
              </a:lnSpc>
              <a:spcBef>
                <a:spcPts val="0"/>
              </a:spcBef>
              <a:spcAft>
                <a:spcPts val="0"/>
              </a:spcAft>
              <a:buClr>
                <a:schemeClr val="dk1"/>
              </a:buClr>
              <a:buSzPts val="3600"/>
              <a:buNone/>
              <a:defRPr b="1" sz="3600">
                <a:solidFill>
                  <a:schemeClr val="dk1"/>
                </a:solidFill>
              </a:defRPr>
            </a:lvl3pPr>
            <a:lvl4pPr lvl="3" algn="r">
              <a:lnSpc>
                <a:spcPct val="100000"/>
              </a:lnSpc>
              <a:spcBef>
                <a:spcPts val="0"/>
              </a:spcBef>
              <a:spcAft>
                <a:spcPts val="0"/>
              </a:spcAft>
              <a:buClr>
                <a:schemeClr val="dk1"/>
              </a:buClr>
              <a:buSzPts val="3600"/>
              <a:buNone/>
              <a:defRPr b="1" sz="3600">
                <a:solidFill>
                  <a:schemeClr val="dk1"/>
                </a:solidFill>
              </a:defRPr>
            </a:lvl4pPr>
            <a:lvl5pPr lvl="4" algn="r">
              <a:lnSpc>
                <a:spcPct val="100000"/>
              </a:lnSpc>
              <a:spcBef>
                <a:spcPts val="0"/>
              </a:spcBef>
              <a:spcAft>
                <a:spcPts val="0"/>
              </a:spcAft>
              <a:buClr>
                <a:schemeClr val="dk1"/>
              </a:buClr>
              <a:buSzPts val="3600"/>
              <a:buNone/>
              <a:defRPr b="1" sz="3600">
                <a:solidFill>
                  <a:schemeClr val="dk1"/>
                </a:solidFill>
              </a:defRPr>
            </a:lvl5pPr>
            <a:lvl6pPr lvl="5" algn="r">
              <a:lnSpc>
                <a:spcPct val="100000"/>
              </a:lnSpc>
              <a:spcBef>
                <a:spcPts val="0"/>
              </a:spcBef>
              <a:spcAft>
                <a:spcPts val="0"/>
              </a:spcAft>
              <a:buClr>
                <a:schemeClr val="dk1"/>
              </a:buClr>
              <a:buSzPts val="3600"/>
              <a:buNone/>
              <a:defRPr b="1" sz="3600">
                <a:solidFill>
                  <a:schemeClr val="dk1"/>
                </a:solidFill>
              </a:defRPr>
            </a:lvl6pPr>
            <a:lvl7pPr lvl="6" algn="r">
              <a:lnSpc>
                <a:spcPct val="100000"/>
              </a:lnSpc>
              <a:spcBef>
                <a:spcPts val="0"/>
              </a:spcBef>
              <a:spcAft>
                <a:spcPts val="0"/>
              </a:spcAft>
              <a:buClr>
                <a:schemeClr val="dk1"/>
              </a:buClr>
              <a:buSzPts val="3600"/>
              <a:buNone/>
              <a:defRPr b="1" sz="3600">
                <a:solidFill>
                  <a:schemeClr val="dk1"/>
                </a:solidFill>
              </a:defRPr>
            </a:lvl7pPr>
            <a:lvl8pPr lvl="7" algn="r">
              <a:lnSpc>
                <a:spcPct val="100000"/>
              </a:lnSpc>
              <a:spcBef>
                <a:spcPts val="0"/>
              </a:spcBef>
              <a:spcAft>
                <a:spcPts val="0"/>
              </a:spcAft>
              <a:buClr>
                <a:schemeClr val="dk1"/>
              </a:buClr>
              <a:buSzPts val="3600"/>
              <a:buNone/>
              <a:defRPr b="1" sz="3600">
                <a:solidFill>
                  <a:schemeClr val="dk1"/>
                </a:solidFill>
              </a:defRPr>
            </a:lvl8pPr>
            <a:lvl9pPr lvl="8" algn="r">
              <a:lnSpc>
                <a:spcPct val="100000"/>
              </a:lnSpc>
              <a:spcBef>
                <a:spcPts val="0"/>
              </a:spcBef>
              <a:spcAft>
                <a:spcPts val="0"/>
              </a:spcAft>
              <a:buClr>
                <a:schemeClr val="dk1"/>
              </a:buClr>
              <a:buSzPts val="3600"/>
              <a:buNone/>
              <a:defRPr b="1" sz="3600">
                <a:solidFill>
                  <a:schemeClr val="dk1"/>
                </a:solidFill>
              </a:defRPr>
            </a:lvl9pPr>
          </a:lstStyle>
          <a:p/>
        </p:txBody>
      </p:sp>
      <p:sp>
        <p:nvSpPr>
          <p:cNvPr id="124" name="Google Shape;124;p51"/>
          <p:cNvSpPr txBox="1"/>
          <p:nvPr>
            <p:ph idx="2" type="title"/>
          </p:nvPr>
        </p:nvSpPr>
        <p:spPr>
          <a:xfrm>
            <a:off x="5151175" y="1032009"/>
            <a:ext cx="30573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8000"/>
              <a:buNone/>
              <a:defRPr b="1" sz="8000">
                <a:solidFill>
                  <a:schemeClr val="dk1"/>
                </a:solidFill>
              </a:defRPr>
            </a:lvl1pPr>
            <a:lvl2pPr lvl="1" algn="r">
              <a:lnSpc>
                <a:spcPct val="100000"/>
              </a:lnSpc>
              <a:spcBef>
                <a:spcPts val="0"/>
              </a:spcBef>
              <a:spcAft>
                <a:spcPts val="0"/>
              </a:spcAft>
              <a:buClr>
                <a:schemeClr val="dk1"/>
              </a:buClr>
              <a:buSzPts val="8000"/>
              <a:buNone/>
              <a:defRPr b="1" sz="8000">
                <a:solidFill>
                  <a:schemeClr val="dk1"/>
                </a:solidFill>
              </a:defRPr>
            </a:lvl2pPr>
            <a:lvl3pPr lvl="2" algn="r">
              <a:lnSpc>
                <a:spcPct val="100000"/>
              </a:lnSpc>
              <a:spcBef>
                <a:spcPts val="0"/>
              </a:spcBef>
              <a:spcAft>
                <a:spcPts val="0"/>
              </a:spcAft>
              <a:buClr>
                <a:schemeClr val="dk1"/>
              </a:buClr>
              <a:buSzPts val="8000"/>
              <a:buNone/>
              <a:defRPr b="1" sz="8000">
                <a:solidFill>
                  <a:schemeClr val="dk1"/>
                </a:solidFill>
              </a:defRPr>
            </a:lvl3pPr>
            <a:lvl4pPr lvl="3" algn="r">
              <a:lnSpc>
                <a:spcPct val="100000"/>
              </a:lnSpc>
              <a:spcBef>
                <a:spcPts val="0"/>
              </a:spcBef>
              <a:spcAft>
                <a:spcPts val="0"/>
              </a:spcAft>
              <a:buClr>
                <a:schemeClr val="dk1"/>
              </a:buClr>
              <a:buSzPts val="8000"/>
              <a:buNone/>
              <a:defRPr b="1" sz="8000">
                <a:solidFill>
                  <a:schemeClr val="dk1"/>
                </a:solidFill>
              </a:defRPr>
            </a:lvl4pPr>
            <a:lvl5pPr lvl="4" algn="r">
              <a:lnSpc>
                <a:spcPct val="100000"/>
              </a:lnSpc>
              <a:spcBef>
                <a:spcPts val="0"/>
              </a:spcBef>
              <a:spcAft>
                <a:spcPts val="0"/>
              </a:spcAft>
              <a:buClr>
                <a:schemeClr val="dk1"/>
              </a:buClr>
              <a:buSzPts val="8000"/>
              <a:buNone/>
              <a:defRPr b="1" sz="8000">
                <a:solidFill>
                  <a:schemeClr val="dk1"/>
                </a:solidFill>
              </a:defRPr>
            </a:lvl5pPr>
            <a:lvl6pPr lvl="5" algn="r">
              <a:lnSpc>
                <a:spcPct val="100000"/>
              </a:lnSpc>
              <a:spcBef>
                <a:spcPts val="0"/>
              </a:spcBef>
              <a:spcAft>
                <a:spcPts val="0"/>
              </a:spcAft>
              <a:buClr>
                <a:schemeClr val="dk1"/>
              </a:buClr>
              <a:buSzPts val="8000"/>
              <a:buNone/>
              <a:defRPr b="1" sz="8000">
                <a:solidFill>
                  <a:schemeClr val="dk1"/>
                </a:solidFill>
              </a:defRPr>
            </a:lvl6pPr>
            <a:lvl7pPr lvl="6" algn="r">
              <a:lnSpc>
                <a:spcPct val="100000"/>
              </a:lnSpc>
              <a:spcBef>
                <a:spcPts val="0"/>
              </a:spcBef>
              <a:spcAft>
                <a:spcPts val="0"/>
              </a:spcAft>
              <a:buClr>
                <a:schemeClr val="dk1"/>
              </a:buClr>
              <a:buSzPts val="8000"/>
              <a:buNone/>
              <a:defRPr b="1" sz="8000">
                <a:solidFill>
                  <a:schemeClr val="dk1"/>
                </a:solidFill>
              </a:defRPr>
            </a:lvl7pPr>
            <a:lvl8pPr lvl="7" algn="r">
              <a:lnSpc>
                <a:spcPct val="100000"/>
              </a:lnSpc>
              <a:spcBef>
                <a:spcPts val="0"/>
              </a:spcBef>
              <a:spcAft>
                <a:spcPts val="0"/>
              </a:spcAft>
              <a:buClr>
                <a:schemeClr val="dk1"/>
              </a:buClr>
              <a:buSzPts val="8000"/>
              <a:buNone/>
              <a:defRPr b="1" sz="8000">
                <a:solidFill>
                  <a:schemeClr val="dk1"/>
                </a:solidFill>
              </a:defRPr>
            </a:lvl8pPr>
            <a:lvl9pPr lvl="8" algn="r">
              <a:lnSpc>
                <a:spcPct val="100000"/>
              </a:lnSpc>
              <a:spcBef>
                <a:spcPts val="0"/>
              </a:spcBef>
              <a:spcAft>
                <a:spcPts val="0"/>
              </a:spcAft>
              <a:buClr>
                <a:schemeClr val="dk1"/>
              </a:buClr>
              <a:buSzPts val="8000"/>
              <a:buNone/>
              <a:defRPr b="1" sz="8000">
                <a:solidFill>
                  <a:schemeClr val="dk1"/>
                </a:solidFill>
              </a:defRPr>
            </a:lvl9pPr>
          </a:lstStyle>
          <a:p/>
        </p:txBody>
      </p:sp>
      <p:sp>
        <p:nvSpPr>
          <p:cNvPr id="125" name="Google Shape;125;p51"/>
          <p:cNvSpPr txBox="1"/>
          <p:nvPr>
            <p:ph idx="1" type="subTitle"/>
          </p:nvPr>
        </p:nvSpPr>
        <p:spPr>
          <a:xfrm>
            <a:off x="6127050" y="3320300"/>
            <a:ext cx="2081400" cy="52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26" name="Google Shape;126;p51"/>
          <p:cNvCxnSpPr/>
          <p:nvPr/>
        </p:nvCxnSpPr>
        <p:spPr>
          <a:xfrm flipH="1">
            <a:off x="2814150" y="-1263000"/>
            <a:ext cx="3757500" cy="4183800"/>
          </a:xfrm>
          <a:prstGeom prst="straightConnector1">
            <a:avLst/>
          </a:prstGeom>
          <a:noFill/>
          <a:ln cap="flat" cmpd="sng" w="19050">
            <a:solidFill>
              <a:schemeClr val="dk1"/>
            </a:solidFill>
            <a:prstDash val="solid"/>
            <a:round/>
            <a:headEnd len="sm" w="sm" type="none"/>
            <a:tailEnd len="sm" w="sm" type="none"/>
          </a:ln>
        </p:spPr>
      </p:cxnSp>
      <p:sp>
        <p:nvSpPr>
          <p:cNvPr id="127" name="Google Shape;127;p51"/>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28" name="Shape 128"/>
        <p:cNvGrpSpPr/>
        <p:nvPr/>
      </p:nvGrpSpPr>
      <p:grpSpPr>
        <a:xfrm>
          <a:off x="0" y="0"/>
          <a:ext cx="0" cy="0"/>
          <a:chOff x="0" y="0"/>
          <a:chExt cx="0" cy="0"/>
        </a:xfrm>
      </p:grpSpPr>
      <p:sp>
        <p:nvSpPr>
          <p:cNvPr id="129" name="Google Shape;129;p52"/>
          <p:cNvSpPr txBox="1"/>
          <p:nvPr>
            <p:ph idx="1" type="body"/>
          </p:nvPr>
        </p:nvSpPr>
        <p:spPr>
          <a:xfrm>
            <a:off x="713225" y="1424150"/>
            <a:ext cx="60750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0" name="Google Shape;130;p52"/>
          <p:cNvSpPr txBox="1"/>
          <p:nvPr>
            <p:ph type="title"/>
          </p:nvPr>
        </p:nvSpPr>
        <p:spPr>
          <a:xfrm>
            <a:off x="713225" y="530584"/>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31" name="Google Shape;131;p52"/>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132" name="Shape 132"/>
        <p:cNvGrpSpPr/>
        <p:nvPr/>
      </p:nvGrpSpPr>
      <p:grpSpPr>
        <a:xfrm>
          <a:off x="0" y="0"/>
          <a:ext cx="0" cy="0"/>
          <a:chOff x="0" y="0"/>
          <a:chExt cx="0" cy="0"/>
        </a:xfrm>
      </p:grpSpPr>
      <p:sp>
        <p:nvSpPr>
          <p:cNvPr id="133" name="Google Shape;133;p53"/>
          <p:cNvSpPr txBox="1"/>
          <p:nvPr>
            <p:ph idx="1" type="subTitle"/>
          </p:nvPr>
        </p:nvSpPr>
        <p:spPr>
          <a:xfrm>
            <a:off x="833927"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4" name="Google Shape;134;p53"/>
          <p:cNvSpPr txBox="1"/>
          <p:nvPr>
            <p:ph idx="2" type="subTitle"/>
          </p:nvPr>
        </p:nvSpPr>
        <p:spPr>
          <a:xfrm>
            <a:off x="5209273"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5" name="Google Shape;135;p53"/>
          <p:cNvSpPr txBox="1"/>
          <p:nvPr>
            <p:ph type="title"/>
          </p:nvPr>
        </p:nvSpPr>
        <p:spPr>
          <a:xfrm>
            <a:off x="1554977"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36" name="Google Shape;136;p53"/>
          <p:cNvSpPr txBox="1"/>
          <p:nvPr>
            <p:ph idx="3" type="title"/>
          </p:nvPr>
        </p:nvSpPr>
        <p:spPr>
          <a:xfrm>
            <a:off x="5930323"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37" name="Google Shape;137;p53"/>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138" name="Shape 138"/>
        <p:cNvGrpSpPr/>
        <p:nvPr/>
      </p:nvGrpSpPr>
      <p:grpSpPr>
        <a:xfrm>
          <a:off x="0" y="0"/>
          <a:ext cx="0" cy="0"/>
          <a:chOff x="0" y="0"/>
          <a:chExt cx="0" cy="0"/>
        </a:xfrm>
      </p:grpSpPr>
      <p:sp>
        <p:nvSpPr>
          <p:cNvPr id="139" name="Google Shape;139;p54"/>
          <p:cNvSpPr txBox="1"/>
          <p:nvPr>
            <p:ph idx="1" type="body"/>
          </p:nvPr>
        </p:nvSpPr>
        <p:spPr>
          <a:xfrm>
            <a:off x="713225" y="2204605"/>
            <a:ext cx="3850200" cy="69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40" name="Google Shape;140;p54"/>
          <p:cNvSpPr txBox="1"/>
          <p:nvPr>
            <p:ph type="title"/>
          </p:nvPr>
        </p:nvSpPr>
        <p:spPr>
          <a:xfrm>
            <a:off x="713225" y="923025"/>
            <a:ext cx="4220700" cy="98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141" name="Shape 141"/>
        <p:cNvGrpSpPr/>
        <p:nvPr/>
      </p:nvGrpSpPr>
      <p:grpSpPr>
        <a:xfrm>
          <a:off x="0" y="0"/>
          <a:ext cx="0" cy="0"/>
          <a:chOff x="0" y="0"/>
          <a:chExt cx="0" cy="0"/>
        </a:xfrm>
      </p:grpSpPr>
      <p:sp>
        <p:nvSpPr>
          <p:cNvPr id="142" name="Google Shape;142;p55"/>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5"/>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5"/>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5"/>
          <p:cNvSpPr txBox="1"/>
          <p:nvPr>
            <p:ph type="ctrTitle"/>
          </p:nvPr>
        </p:nvSpPr>
        <p:spPr>
          <a:xfrm>
            <a:off x="1690800" y="2470300"/>
            <a:ext cx="57624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3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146" name="Google Shape;146;p55"/>
          <p:cNvSpPr txBox="1"/>
          <p:nvPr>
            <p:ph idx="1" type="subTitle"/>
          </p:nvPr>
        </p:nvSpPr>
        <p:spPr>
          <a:xfrm>
            <a:off x="2218725" y="3334300"/>
            <a:ext cx="4706400" cy="79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14" name="Shape 14"/>
        <p:cNvGrpSpPr/>
        <p:nvPr/>
      </p:nvGrpSpPr>
      <p:grpSpPr>
        <a:xfrm>
          <a:off x="0" y="0"/>
          <a:ext cx="0" cy="0"/>
          <a:chOff x="0" y="0"/>
          <a:chExt cx="0" cy="0"/>
        </a:xfrm>
      </p:grpSpPr>
      <p:sp>
        <p:nvSpPr>
          <p:cNvPr id="15" name="Google Shape;15;p38"/>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38"/>
          <p:cNvCxnSpPr/>
          <p:nvPr/>
        </p:nvCxnSpPr>
        <p:spPr>
          <a:xfrm rot="10800000">
            <a:off x="-1604675" y="1624350"/>
            <a:ext cx="4819800" cy="4419600"/>
          </a:xfrm>
          <a:prstGeom prst="straightConnector1">
            <a:avLst/>
          </a:prstGeom>
          <a:noFill/>
          <a:ln cap="flat" cmpd="sng" w="19050">
            <a:solidFill>
              <a:schemeClr val="lt1"/>
            </a:solidFill>
            <a:prstDash val="solid"/>
            <a:round/>
            <a:headEnd len="sm" w="sm" type="none"/>
            <a:tailEnd len="sm" w="sm" type="none"/>
          </a:ln>
        </p:spPr>
      </p:cxnSp>
      <p:sp>
        <p:nvSpPr>
          <p:cNvPr id="17" name="Google Shape;17;p38"/>
          <p:cNvSpPr txBox="1"/>
          <p:nvPr>
            <p:ph type="title"/>
          </p:nvPr>
        </p:nvSpPr>
        <p:spPr>
          <a:xfrm>
            <a:off x="5690650" y="188322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8" name="Google Shape;18;p38"/>
          <p:cNvSpPr txBox="1"/>
          <p:nvPr>
            <p:ph idx="2" type="title"/>
          </p:nvPr>
        </p:nvSpPr>
        <p:spPr>
          <a:xfrm>
            <a:off x="4810771" y="116406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9" name="Google Shape;19;p38"/>
          <p:cNvSpPr txBox="1"/>
          <p:nvPr>
            <p:ph idx="3" type="title"/>
          </p:nvPr>
        </p:nvSpPr>
        <p:spPr>
          <a:xfrm>
            <a:off x="4810771" y="203199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 name="Google Shape;20;p38"/>
          <p:cNvSpPr txBox="1"/>
          <p:nvPr>
            <p:ph idx="4" type="title"/>
          </p:nvPr>
        </p:nvSpPr>
        <p:spPr>
          <a:xfrm>
            <a:off x="5690650" y="362827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1" name="Google Shape;21;p38"/>
          <p:cNvSpPr txBox="1"/>
          <p:nvPr>
            <p:ph idx="5" type="title"/>
          </p:nvPr>
        </p:nvSpPr>
        <p:spPr>
          <a:xfrm>
            <a:off x="5690650" y="104400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 name="Google Shape;22;p38"/>
          <p:cNvSpPr txBox="1"/>
          <p:nvPr>
            <p:ph idx="6" type="title"/>
          </p:nvPr>
        </p:nvSpPr>
        <p:spPr>
          <a:xfrm>
            <a:off x="5690650" y="276035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 name="Google Shape;23;p38"/>
          <p:cNvSpPr txBox="1"/>
          <p:nvPr>
            <p:ph idx="7" type="title"/>
          </p:nvPr>
        </p:nvSpPr>
        <p:spPr>
          <a:xfrm>
            <a:off x="4810771" y="288041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 name="Google Shape;24;p38"/>
          <p:cNvSpPr txBox="1"/>
          <p:nvPr>
            <p:ph idx="8" type="title"/>
          </p:nvPr>
        </p:nvSpPr>
        <p:spPr>
          <a:xfrm>
            <a:off x="4810771" y="374834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 name="Google Shape;25;p38"/>
          <p:cNvSpPr txBox="1"/>
          <p:nvPr>
            <p:ph idx="1" type="subTitle"/>
          </p:nvPr>
        </p:nvSpPr>
        <p:spPr>
          <a:xfrm>
            <a:off x="5690650" y="1319545"/>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 name="Google Shape;26;p38"/>
          <p:cNvSpPr txBox="1"/>
          <p:nvPr>
            <p:ph idx="9" type="subTitle"/>
          </p:nvPr>
        </p:nvSpPr>
        <p:spPr>
          <a:xfrm>
            <a:off x="5690650" y="3045420"/>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 name="Google Shape;27;p38"/>
          <p:cNvSpPr txBox="1"/>
          <p:nvPr>
            <p:ph idx="13" type="subTitle"/>
          </p:nvPr>
        </p:nvSpPr>
        <p:spPr>
          <a:xfrm>
            <a:off x="5690650" y="216269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 name="Google Shape;28;p38"/>
          <p:cNvSpPr txBox="1"/>
          <p:nvPr>
            <p:ph idx="14" type="subTitle"/>
          </p:nvPr>
        </p:nvSpPr>
        <p:spPr>
          <a:xfrm>
            <a:off x="5690650" y="390774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 name="Google Shape;29;p38"/>
          <p:cNvSpPr txBox="1"/>
          <p:nvPr>
            <p:ph idx="15" type="title"/>
          </p:nvPr>
        </p:nvSpPr>
        <p:spPr>
          <a:xfrm>
            <a:off x="713225" y="2198800"/>
            <a:ext cx="3416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147" name="Shape 147"/>
        <p:cNvGrpSpPr/>
        <p:nvPr/>
      </p:nvGrpSpPr>
      <p:grpSpPr>
        <a:xfrm>
          <a:off x="0" y="0"/>
          <a:ext cx="0" cy="0"/>
          <a:chOff x="0" y="0"/>
          <a:chExt cx="0" cy="0"/>
        </a:xfrm>
      </p:grpSpPr>
      <p:sp>
        <p:nvSpPr>
          <p:cNvPr id="148" name="Google Shape;148;p56"/>
          <p:cNvSpPr/>
          <p:nvPr/>
        </p:nvSpPr>
        <p:spPr>
          <a:xfrm>
            <a:off x="-50" y="5600"/>
            <a:ext cx="9144000" cy="51435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6"/>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6"/>
          <p:cNvSpPr txBox="1"/>
          <p:nvPr>
            <p:ph type="title"/>
          </p:nvPr>
        </p:nvSpPr>
        <p:spPr>
          <a:xfrm>
            <a:off x="4572000" y="3729575"/>
            <a:ext cx="3858900" cy="77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700"/>
              <a:buNone/>
              <a:defRPr b="1" sz="25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51" name="Google Shape;151;p56"/>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 name="Google Shape;152;p56"/>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153" name="Shape 153"/>
        <p:cNvGrpSpPr/>
        <p:nvPr/>
      </p:nvGrpSpPr>
      <p:grpSpPr>
        <a:xfrm>
          <a:off x="0" y="0"/>
          <a:ext cx="0" cy="0"/>
          <a:chOff x="0" y="0"/>
          <a:chExt cx="0" cy="0"/>
        </a:xfrm>
      </p:grpSpPr>
      <p:sp>
        <p:nvSpPr>
          <p:cNvPr id="154" name="Google Shape;154;p57"/>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7"/>
          <p:cNvSpPr txBox="1"/>
          <p:nvPr>
            <p:ph hasCustomPrompt="1" type="title"/>
          </p:nvPr>
        </p:nvSpPr>
        <p:spPr>
          <a:xfrm>
            <a:off x="713250" y="6388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000"/>
              <a:buNone/>
              <a:defRPr b="1" sz="9000">
                <a:solidFill>
                  <a:schemeClr val="lt1"/>
                </a:solidFill>
              </a:defRPr>
            </a:lvl1pPr>
            <a:lvl2pPr lvl="1" algn="ctr">
              <a:lnSpc>
                <a:spcPct val="100000"/>
              </a:lnSpc>
              <a:spcBef>
                <a:spcPts val="0"/>
              </a:spcBef>
              <a:spcAft>
                <a:spcPts val="0"/>
              </a:spcAft>
              <a:buClr>
                <a:schemeClr val="lt1"/>
              </a:buClr>
              <a:buSzPts val="9000"/>
              <a:buNone/>
              <a:defRPr b="1" sz="9000">
                <a:solidFill>
                  <a:schemeClr val="lt1"/>
                </a:solidFill>
              </a:defRPr>
            </a:lvl2pPr>
            <a:lvl3pPr lvl="2" algn="ctr">
              <a:lnSpc>
                <a:spcPct val="100000"/>
              </a:lnSpc>
              <a:spcBef>
                <a:spcPts val="0"/>
              </a:spcBef>
              <a:spcAft>
                <a:spcPts val="0"/>
              </a:spcAft>
              <a:buClr>
                <a:schemeClr val="lt1"/>
              </a:buClr>
              <a:buSzPts val="9000"/>
              <a:buNone/>
              <a:defRPr b="1" sz="9000">
                <a:solidFill>
                  <a:schemeClr val="lt1"/>
                </a:solidFill>
              </a:defRPr>
            </a:lvl3pPr>
            <a:lvl4pPr lvl="3" algn="ctr">
              <a:lnSpc>
                <a:spcPct val="100000"/>
              </a:lnSpc>
              <a:spcBef>
                <a:spcPts val="0"/>
              </a:spcBef>
              <a:spcAft>
                <a:spcPts val="0"/>
              </a:spcAft>
              <a:buClr>
                <a:schemeClr val="lt1"/>
              </a:buClr>
              <a:buSzPts val="9000"/>
              <a:buNone/>
              <a:defRPr b="1" sz="9000">
                <a:solidFill>
                  <a:schemeClr val="lt1"/>
                </a:solidFill>
              </a:defRPr>
            </a:lvl4pPr>
            <a:lvl5pPr lvl="4" algn="ctr">
              <a:lnSpc>
                <a:spcPct val="100000"/>
              </a:lnSpc>
              <a:spcBef>
                <a:spcPts val="0"/>
              </a:spcBef>
              <a:spcAft>
                <a:spcPts val="0"/>
              </a:spcAft>
              <a:buClr>
                <a:schemeClr val="lt1"/>
              </a:buClr>
              <a:buSzPts val="9000"/>
              <a:buNone/>
              <a:defRPr b="1" sz="9000">
                <a:solidFill>
                  <a:schemeClr val="lt1"/>
                </a:solidFill>
              </a:defRPr>
            </a:lvl5pPr>
            <a:lvl6pPr lvl="5" algn="ctr">
              <a:lnSpc>
                <a:spcPct val="100000"/>
              </a:lnSpc>
              <a:spcBef>
                <a:spcPts val="0"/>
              </a:spcBef>
              <a:spcAft>
                <a:spcPts val="0"/>
              </a:spcAft>
              <a:buClr>
                <a:schemeClr val="lt1"/>
              </a:buClr>
              <a:buSzPts val="9000"/>
              <a:buNone/>
              <a:defRPr b="1" sz="9000">
                <a:solidFill>
                  <a:schemeClr val="lt1"/>
                </a:solidFill>
              </a:defRPr>
            </a:lvl6pPr>
            <a:lvl7pPr lvl="6" algn="ctr">
              <a:lnSpc>
                <a:spcPct val="100000"/>
              </a:lnSpc>
              <a:spcBef>
                <a:spcPts val="0"/>
              </a:spcBef>
              <a:spcAft>
                <a:spcPts val="0"/>
              </a:spcAft>
              <a:buClr>
                <a:schemeClr val="lt1"/>
              </a:buClr>
              <a:buSzPts val="9000"/>
              <a:buNone/>
              <a:defRPr b="1" sz="9000">
                <a:solidFill>
                  <a:schemeClr val="lt1"/>
                </a:solidFill>
              </a:defRPr>
            </a:lvl7pPr>
            <a:lvl8pPr lvl="7" algn="ctr">
              <a:lnSpc>
                <a:spcPct val="100000"/>
              </a:lnSpc>
              <a:spcBef>
                <a:spcPts val="0"/>
              </a:spcBef>
              <a:spcAft>
                <a:spcPts val="0"/>
              </a:spcAft>
              <a:buClr>
                <a:schemeClr val="lt1"/>
              </a:buClr>
              <a:buSzPts val="9000"/>
              <a:buNone/>
              <a:defRPr b="1" sz="9000">
                <a:solidFill>
                  <a:schemeClr val="lt1"/>
                </a:solidFill>
              </a:defRPr>
            </a:lvl8pPr>
            <a:lvl9pPr lvl="8" algn="ctr">
              <a:lnSpc>
                <a:spcPct val="100000"/>
              </a:lnSpc>
              <a:spcBef>
                <a:spcPts val="0"/>
              </a:spcBef>
              <a:spcAft>
                <a:spcPts val="0"/>
              </a:spcAft>
              <a:buClr>
                <a:schemeClr val="lt1"/>
              </a:buClr>
              <a:buSzPts val="9000"/>
              <a:buNone/>
              <a:defRPr b="1" sz="9000">
                <a:solidFill>
                  <a:schemeClr val="lt1"/>
                </a:solidFill>
              </a:defRPr>
            </a:lvl9pPr>
          </a:lstStyle>
          <a:p>
            <a:r>
              <a:t>xx%</a:t>
            </a:r>
          </a:p>
        </p:txBody>
      </p:sp>
      <p:sp>
        <p:nvSpPr>
          <p:cNvPr id="156" name="Google Shape;156;p57"/>
          <p:cNvSpPr txBox="1"/>
          <p:nvPr>
            <p:ph idx="1" type="body"/>
          </p:nvPr>
        </p:nvSpPr>
        <p:spPr>
          <a:xfrm>
            <a:off x="713250" y="2706376"/>
            <a:ext cx="7717500" cy="4482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7" name="Shape 15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158" name="Shape 158"/>
        <p:cNvGrpSpPr/>
        <p:nvPr/>
      </p:nvGrpSpPr>
      <p:grpSpPr>
        <a:xfrm>
          <a:off x="0" y="0"/>
          <a:ext cx="0" cy="0"/>
          <a:chOff x="0" y="0"/>
          <a:chExt cx="0" cy="0"/>
        </a:xfrm>
      </p:grpSpPr>
      <p:sp>
        <p:nvSpPr>
          <p:cNvPr id="159" name="Google Shape;159;p59"/>
          <p:cNvSpPr txBox="1"/>
          <p:nvPr>
            <p:ph type="title"/>
          </p:nvPr>
        </p:nvSpPr>
        <p:spPr>
          <a:xfrm>
            <a:off x="815488" y="2995725"/>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60" name="Google Shape;160;p59"/>
          <p:cNvSpPr txBox="1"/>
          <p:nvPr>
            <p:ph idx="2" type="title"/>
          </p:nvPr>
        </p:nvSpPr>
        <p:spPr>
          <a:xfrm>
            <a:off x="1633438" y="2931800"/>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1" name="Google Shape;161;p59"/>
          <p:cNvSpPr txBox="1"/>
          <p:nvPr>
            <p:ph idx="1" type="subTitle"/>
          </p:nvPr>
        </p:nvSpPr>
        <p:spPr>
          <a:xfrm>
            <a:off x="1633438" y="3207354"/>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 name="Google Shape;162;p59"/>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9"/>
          <p:cNvSpPr txBox="1"/>
          <p:nvPr>
            <p:ph idx="3" type="title"/>
          </p:nvPr>
        </p:nvSpPr>
        <p:spPr>
          <a:xfrm>
            <a:off x="815488" y="3888750"/>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64" name="Google Shape;164;p59"/>
          <p:cNvSpPr txBox="1"/>
          <p:nvPr>
            <p:ph idx="4" type="title"/>
          </p:nvPr>
        </p:nvSpPr>
        <p:spPr>
          <a:xfrm>
            <a:off x="1633438" y="3824821"/>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5" name="Google Shape;165;p59"/>
          <p:cNvSpPr txBox="1"/>
          <p:nvPr>
            <p:ph idx="5" type="subTitle"/>
          </p:nvPr>
        </p:nvSpPr>
        <p:spPr>
          <a:xfrm>
            <a:off x="1633438" y="4100375"/>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6" name="Google Shape;166;p59"/>
          <p:cNvSpPr txBox="1"/>
          <p:nvPr>
            <p:ph idx="6" type="title"/>
          </p:nvPr>
        </p:nvSpPr>
        <p:spPr>
          <a:xfrm>
            <a:off x="4543875" y="2995725"/>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67" name="Google Shape;167;p59"/>
          <p:cNvSpPr txBox="1"/>
          <p:nvPr>
            <p:ph idx="7" type="title"/>
          </p:nvPr>
        </p:nvSpPr>
        <p:spPr>
          <a:xfrm>
            <a:off x="5395160" y="2931800"/>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8" name="Google Shape;168;p59"/>
          <p:cNvSpPr txBox="1"/>
          <p:nvPr>
            <p:ph idx="8" type="subTitle"/>
          </p:nvPr>
        </p:nvSpPr>
        <p:spPr>
          <a:xfrm>
            <a:off x="5395160" y="3207354"/>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9" name="Google Shape;169;p59"/>
          <p:cNvSpPr txBox="1"/>
          <p:nvPr>
            <p:ph idx="9" type="title"/>
          </p:nvPr>
        </p:nvSpPr>
        <p:spPr>
          <a:xfrm>
            <a:off x="4543875" y="3888750"/>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70" name="Google Shape;170;p59"/>
          <p:cNvSpPr txBox="1"/>
          <p:nvPr>
            <p:ph idx="13" type="title"/>
          </p:nvPr>
        </p:nvSpPr>
        <p:spPr>
          <a:xfrm>
            <a:off x="5395160" y="3824822"/>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71" name="Google Shape;171;p59"/>
          <p:cNvSpPr txBox="1"/>
          <p:nvPr>
            <p:ph idx="14" type="subTitle"/>
          </p:nvPr>
        </p:nvSpPr>
        <p:spPr>
          <a:xfrm>
            <a:off x="5395160" y="4100376"/>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72" name="Google Shape;172;p59"/>
          <p:cNvCxnSpPr/>
          <p:nvPr/>
        </p:nvCxnSpPr>
        <p:spPr>
          <a:xfrm rot="10800000">
            <a:off x="-2241975" y="1909725"/>
            <a:ext cx="4819800" cy="4419600"/>
          </a:xfrm>
          <a:prstGeom prst="straightConnector1">
            <a:avLst/>
          </a:prstGeom>
          <a:noFill/>
          <a:ln cap="flat" cmpd="sng" w="19050">
            <a:solidFill>
              <a:schemeClr val="dk1"/>
            </a:solidFill>
            <a:prstDash val="solid"/>
            <a:round/>
            <a:headEnd len="sm" w="sm" type="none"/>
            <a:tailEnd len="sm" w="sm" type="none"/>
          </a:ln>
        </p:spPr>
      </p:cxnSp>
      <p:cxnSp>
        <p:nvCxnSpPr>
          <p:cNvPr id="173" name="Google Shape;173;p59"/>
          <p:cNvCxnSpPr/>
          <p:nvPr/>
        </p:nvCxnSpPr>
        <p:spPr>
          <a:xfrm flipH="1" rot="10800000">
            <a:off x="6566175" y="1880250"/>
            <a:ext cx="4819800" cy="4419600"/>
          </a:xfrm>
          <a:prstGeom prst="straightConnector1">
            <a:avLst/>
          </a:prstGeom>
          <a:noFill/>
          <a:ln cap="flat" cmpd="sng" w="19050">
            <a:solidFill>
              <a:schemeClr val="dk1"/>
            </a:solidFill>
            <a:prstDash val="solid"/>
            <a:round/>
            <a:headEnd len="sm" w="sm" type="none"/>
            <a:tailEnd len="sm" w="sm" type="none"/>
          </a:ln>
        </p:spPr>
      </p:cxnSp>
      <p:sp>
        <p:nvSpPr>
          <p:cNvPr id="174" name="Google Shape;174;p59"/>
          <p:cNvSpPr txBox="1"/>
          <p:nvPr>
            <p:ph idx="15"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lt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175" name="Shape 175"/>
        <p:cNvGrpSpPr/>
        <p:nvPr/>
      </p:nvGrpSpPr>
      <p:grpSpPr>
        <a:xfrm>
          <a:off x="0" y="0"/>
          <a:ext cx="0" cy="0"/>
          <a:chOff x="0" y="0"/>
          <a:chExt cx="0" cy="0"/>
        </a:xfrm>
      </p:grpSpPr>
      <p:sp>
        <p:nvSpPr>
          <p:cNvPr id="176" name="Google Shape;176;p60"/>
          <p:cNvSpPr txBox="1"/>
          <p:nvPr>
            <p:ph type="title"/>
          </p:nvPr>
        </p:nvSpPr>
        <p:spPr>
          <a:xfrm>
            <a:off x="931700" y="2019718"/>
            <a:ext cx="3252900" cy="100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600"/>
              <a:buNone/>
              <a:defRPr b="1" sz="34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177" name="Google Shape;177;p60"/>
          <p:cNvSpPr txBox="1"/>
          <p:nvPr>
            <p:ph idx="2" type="title"/>
          </p:nvPr>
        </p:nvSpPr>
        <p:spPr>
          <a:xfrm>
            <a:off x="931700" y="967055"/>
            <a:ext cx="3057300" cy="96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8000"/>
              <a:buNone/>
              <a:defRPr b="1" sz="8000">
                <a:solidFill>
                  <a:schemeClr val="dk1"/>
                </a:solidFill>
              </a:defRPr>
            </a:lvl1pPr>
            <a:lvl2pPr lvl="1" algn="l">
              <a:lnSpc>
                <a:spcPct val="100000"/>
              </a:lnSpc>
              <a:spcBef>
                <a:spcPts val="0"/>
              </a:spcBef>
              <a:spcAft>
                <a:spcPts val="0"/>
              </a:spcAft>
              <a:buClr>
                <a:schemeClr val="dk1"/>
              </a:buClr>
              <a:buSzPts val="8000"/>
              <a:buNone/>
              <a:defRPr b="1" sz="8000">
                <a:solidFill>
                  <a:schemeClr val="dk1"/>
                </a:solidFill>
              </a:defRPr>
            </a:lvl2pPr>
            <a:lvl3pPr lvl="2" algn="l">
              <a:lnSpc>
                <a:spcPct val="100000"/>
              </a:lnSpc>
              <a:spcBef>
                <a:spcPts val="0"/>
              </a:spcBef>
              <a:spcAft>
                <a:spcPts val="0"/>
              </a:spcAft>
              <a:buClr>
                <a:schemeClr val="dk1"/>
              </a:buClr>
              <a:buSzPts val="8000"/>
              <a:buNone/>
              <a:defRPr b="1" sz="8000">
                <a:solidFill>
                  <a:schemeClr val="dk1"/>
                </a:solidFill>
              </a:defRPr>
            </a:lvl3pPr>
            <a:lvl4pPr lvl="3" algn="l">
              <a:lnSpc>
                <a:spcPct val="100000"/>
              </a:lnSpc>
              <a:spcBef>
                <a:spcPts val="0"/>
              </a:spcBef>
              <a:spcAft>
                <a:spcPts val="0"/>
              </a:spcAft>
              <a:buClr>
                <a:schemeClr val="dk1"/>
              </a:buClr>
              <a:buSzPts val="8000"/>
              <a:buNone/>
              <a:defRPr b="1" sz="8000">
                <a:solidFill>
                  <a:schemeClr val="dk1"/>
                </a:solidFill>
              </a:defRPr>
            </a:lvl4pPr>
            <a:lvl5pPr lvl="4" algn="l">
              <a:lnSpc>
                <a:spcPct val="100000"/>
              </a:lnSpc>
              <a:spcBef>
                <a:spcPts val="0"/>
              </a:spcBef>
              <a:spcAft>
                <a:spcPts val="0"/>
              </a:spcAft>
              <a:buClr>
                <a:schemeClr val="dk1"/>
              </a:buClr>
              <a:buSzPts val="8000"/>
              <a:buNone/>
              <a:defRPr b="1" sz="8000">
                <a:solidFill>
                  <a:schemeClr val="dk1"/>
                </a:solidFill>
              </a:defRPr>
            </a:lvl5pPr>
            <a:lvl6pPr lvl="5" algn="l">
              <a:lnSpc>
                <a:spcPct val="100000"/>
              </a:lnSpc>
              <a:spcBef>
                <a:spcPts val="0"/>
              </a:spcBef>
              <a:spcAft>
                <a:spcPts val="0"/>
              </a:spcAft>
              <a:buClr>
                <a:schemeClr val="dk1"/>
              </a:buClr>
              <a:buSzPts val="8000"/>
              <a:buNone/>
              <a:defRPr b="1" sz="8000">
                <a:solidFill>
                  <a:schemeClr val="dk1"/>
                </a:solidFill>
              </a:defRPr>
            </a:lvl6pPr>
            <a:lvl7pPr lvl="6" algn="l">
              <a:lnSpc>
                <a:spcPct val="100000"/>
              </a:lnSpc>
              <a:spcBef>
                <a:spcPts val="0"/>
              </a:spcBef>
              <a:spcAft>
                <a:spcPts val="0"/>
              </a:spcAft>
              <a:buClr>
                <a:schemeClr val="dk1"/>
              </a:buClr>
              <a:buSzPts val="8000"/>
              <a:buNone/>
              <a:defRPr b="1" sz="8000">
                <a:solidFill>
                  <a:schemeClr val="dk1"/>
                </a:solidFill>
              </a:defRPr>
            </a:lvl7pPr>
            <a:lvl8pPr lvl="7" algn="l">
              <a:lnSpc>
                <a:spcPct val="100000"/>
              </a:lnSpc>
              <a:spcBef>
                <a:spcPts val="0"/>
              </a:spcBef>
              <a:spcAft>
                <a:spcPts val="0"/>
              </a:spcAft>
              <a:buClr>
                <a:schemeClr val="dk1"/>
              </a:buClr>
              <a:buSzPts val="8000"/>
              <a:buNone/>
              <a:defRPr b="1" sz="8000">
                <a:solidFill>
                  <a:schemeClr val="dk1"/>
                </a:solidFill>
              </a:defRPr>
            </a:lvl8pPr>
            <a:lvl9pPr lvl="8" algn="l">
              <a:lnSpc>
                <a:spcPct val="100000"/>
              </a:lnSpc>
              <a:spcBef>
                <a:spcPts val="0"/>
              </a:spcBef>
              <a:spcAft>
                <a:spcPts val="0"/>
              </a:spcAft>
              <a:buClr>
                <a:schemeClr val="dk1"/>
              </a:buClr>
              <a:buSzPts val="8000"/>
              <a:buNone/>
              <a:defRPr b="1" sz="8000">
                <a:solidFill>
                  <a:schemeClr val="dk1"/>
                </a:solidFill>
              </a:defRPr>
            </a:lvl9pPr>
          </a:lstStyle>
          <a:p/>
        </p:txBody>
      </p:sp>
      <p:sp>
        <p:nvSpPr>
          <p:cNvPr id="178" name="Google Shape;178;p60"/>
          <p:cNvSpPr txBox="1"/>
          <p:nvPr>
            <p:ph idx="1" type="subTitle"/>
          </p:nvPr>
        </p:nvSpPr>
        <p:spPr>
          <a:xfrm>
            <a:off x="931700" y="3326230"/>
            <a:ext cx="1978500" cy="58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79" name="Google Shape;179;p60"/>
          <p:cNvCxnSpPr/>
          <p:nvPr/>
        </p:nvCxnSpPr>
        <p:spPr>
          <a:xfrm>
            <a:off x="2581800" y="-1263000"/>
            <a:ext cx="3757500" cy="4183800"/>
          </a:xfrm>
          <a:prstGeom prst="straightConnector1">
            <a:avLst/>
          </a:prstGeom>
          <a:noFill/>
          <a:ln cap="flat" cmpd="sng" w="19050">
            <a:solidFill>
              <a:schemeClr val="dk1"/>
            </a:solidFill>
            <a:prstDash val="solid"/>
            <a:round/>
            <a:headEnd len="sm" w="sm" type="none"/>
            <a:tailEnd len="sm" w="sm" type="none"/>
          </a:ln>
        </p:spPr>
      </p:cxnSp>
      <p:sp>
        <p:nvSpPr>
          <p:cNvPr id="180" name="Google Shape;180;p60"/>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181" name="Shape 181"/>
        <p:cNvGrpSpPr/>
        <p:nvPr/>
      </p:nvGrpSpPr>
      <p:grpSpPr>
        <a:xfrm>
          <a:off x="0" y="0"/>
          <a:ext cx="0" cy="0"/>
          <a:chOff x="0" y="0"/>
          <a:chExt cx="0" cy="0"/>
        </a:xfrm>
      </p:grpSpPr>
      <p:sp>
        <p:nvSpPr>
          <p:cNvPr id="182" name="Google Shape;182;p61"/>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None/>
              <a:defRPr b="1" sz="3600">
                <a:solidFill>
                  <a:schemeClr val="dk1"/>
                </a:solidFill>
              </a:defRPr>
            </a:lvl1pPr>
            <a:lvl2pPr lvl="1" algn="ctr">
              <a:lnSpc>
                <a:spcPct val="100000"/>
              </a:lnSpc>
              <a:spcBef>
                <a:spcPts val="0"/>
              </a:spcBef>
              <a:spcAft>
                <a:spcPts val="0"/>
              </a:spcAft>
              <a:buClr>
                <a:schemeClr val="dk1"/>
              </a:buClr>
              <a:buSzPts val="3600"/>
              <a:buNone/>
              <a:defRPr b="1" sz="3600">
                <a:solidFill>
                  <a:schemeClr val="dk1"/>
                </a:solidFill>
              </a:defRPr>
            </a:lvl2pPr>
            <a:lvl3pPr lvl="2" algn="ctr">
              <a:lnSpc>
                <a:spcPct val="100000"/>
              </a:lnSpc>
              <a:spcBef>
                <a:spcPts val="0"/>
              </a:spcBef>
              <a:spcAft>
                <a:spcPts val="0"/>
              </a:spcAft>
              <a:buClr>
                <a:schemeClr val="dk1"/>
              </a:buClr>
              <a:buSzPts val="3600"/>
              <a:buNone/>
              <a:defRPr b="1" sz="3600">
                <a:solidFill>
                  <a:schemeClr val="dk1"/>
                </a:solidFill>
              </a:defRPr>
            </a:lvl3pPr>
            <a:lvl4pPr lvl="3" algn="ctr">
              <a:lnSpc>
                <a:spcPct val="100000"/>
              </a:lnSpc>
              <a:spcBef>
                <a:spcPts val="0"/>
              </a:spcBef>
              <a:spcAft>
                <a:spcPts val="0"/>
              </a:spcAft>
              <a:buClr>
                <a:schemeClr val="dk1"/>
              </a:buClr>
              <a:buSzPts val="3600"/>
              <a:buNone/>
              <a:defRPr b="1" sz="3600">
                <a:solidFill>
                  <a:schemeClr val="dk1"/>
                </a:solidFill>
              </a:defRPr>
            </a:lvl4pPr>
            <a:lvl5pPr lvl="4" algn="ctr">
              <a:lnSpc>
                <a:spcPct val="100000"/>
              </a:lnSpc>
              <a:spcBef>
                <a:spcPts val="0"/>
              </a:spcBef>
              <a:spcAft>
                <a:spcPts val="0"/>
              </a:spcAft>
              <a:buClr>
                <a:schemeClr val="dk1"/>
              </a:buClr>
              <a:buSzPts val="3600"/>
              <a:buNone/>
              <a:defRPr b="1" sz="3600">
                <a:solidFill>
                  <a:schemeClr val="dk1"/>
                </a:solidFill>
              </a:defRPr>
            </a:lvl5pPr>
            <a:lvl6pPr lvl="5" algn="ctr">
              <a:lnSpc>
                <a:spcPct val="100000"/>
              </a:lnSpc>
              <a:spcBef>
                <a:spcPts val="0"/>
              </a:spcBef>
              <a:spcAft>
                <a:spcPts val="0"/>
              </a:spcAft>
              <a:buClr>
                <a:schemeClr val="dk1"/>
              </a:buClr>
              <a:buSzPts val="3600"/>
              <a:buNone/>
              <a:defRPr b="1" sz="3600">
                <a:solidFill>
                  <a:schemeClr val="dk1"/>
                </a:solidFill>
              </a:defRPr>
            </a:lvl6pPr>
            <a:lvl7pPr lvl="6" algn="ctr">
              <a:lnSpc>
                <a:spcPct val="100000"/>
              </a:lnSpc>
              <a:spcBef>
                <a:spcPts val="0"/>
              </a:spcBef>
              <a:spcAft>
                <a:spcPts val="0"/>
              </a:spcAft>
              <a:buClr>
                <a:schemeClr val="dk1"/>
              </a:buClr>
              <a:buSzPts val="3600"/>
              <a:buNone/>
              <a:defRPr b="1" sz="3600">
                <a:solidFill>
                  <a:schemeClr val="dk1"/>
                </a:solidFill>
              </a:defRPr>
            </a:lvl7pPr>
            <a:lvl8pPr lvl="7" algn="ctr">
              <a:lnSpc>
                <a:spcPct val="100000"/>
              </a:lnSpc>
              <a:spcBef>
                <a:spcPts val="0"/>
              </a:spcBef>
              <a:spcAft>
                <a:spcPts val="0"/>
              </a:spcAft>
              <a:buClr>
                <a:schemeClr val="dk1"/>
              </a:buClr>
              <a:buSzPts val="3600"/>
              <a:buNone/>
              <a:defRPr b="1" sz="3600">
                <a:solidFill>
                  <a:schemeClr val="dk1"/>
                </a:solidFill>
              </a:defRPr>
            </a:lvl8pPr>
            <a:lvl9pPr lvl="8" algn="ctr">
              <a:lnSpc>
                <a:spcPct val="100000"/>
              </a:lnSpc>
              <a:spcBef>
                <a:spcPts val="0"/>
              </a:spcBef>
              <a:spcAft>
                <a:spcPts val="0"/>
              </a:spcAft>
              <a:buClr>
                <a:schemeClr val="dk1"/>
              </a:buClr>
              <a:buSzPts val="3600"/>
              <a:buNone/>
              <a:defRPr b="1" sz="3600">
                <a:solidFill>
                  <a:schemeClr val="dk1"/>
                </a:solidFill>
              </a:defRPr>
            </a:lvl9pPr>
          </a:lstStyle>
          <a:p/>
        </p:txBody>
      </p:sp>
      <p:sp>
        <p:nvSpPr>
          <p:cNvPr id="183" name="Google Shape;183;p61"/>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b="1" sz="8000">
                <a:solidFill>
                  <a:schemeClr val="dk1"/>
                </a:solidFill>
              </a:defRPr>
            </a:lvl1pPr>
            <a:lvl2pPr lvl="1" algn="ctr">
              <a:lnSpc>
                <a:spcPct val="100000"/>
              </a:lnSpc>
              <a:spcBef>
                <a:spcPts val="0"/>
              </a:spcBef>
              <a:spcAft>
                <a:spcPts val="0"/>
              </a:spcAft>
              <a:buClr>
                <a:schemeClr val="dk1"/>
              </a:buClr>
              <a:buSzPts val="8000"/>
              <a:buNone/>
              <a:defRPr b="1" sz="8000">
                <a:solidFill>
                  <a:schemeClr val="dk1"/>
                </a:solidFill>
              </a:defRPr>
            </a:lvl2pPr>
            <a:lvl3pPr lvl="2" algn="ctr">
              <a:lnSpc>
                <a:spcPct val="100000"/>
              </a:lnSpc>
              <a:spcBef>
                <a:spcPts val="0"/>
              </a:spcBef>
              <a:spcAft>
                <a:spcPts val="0"/>
              </a:spcAft>
              <a:buClr>
                <a:schemeClr val="dk1"/>
              </a:buClr>
              <a:buSzPts val="8000"/>
              <a:buNone/>
              <a:defRPr b="1" sz="8000">
                <a:solidFill>
                  <a:schemeClr val="dk1"/>
                </a:solidFill>
              </a:defRPr>
            </a:lvl3pPr>
            <a:lvl4pPr lvl="3" algn="ctr">
              <a:lnSpc>
                <a:spcPct val="100000"/>
              </a:lnSpc>
              <a:spcBef>
                <a:spcPts val="0"/>
              </a:spcBef>
              <a:spcAft>
                <a:spcPts val="0"/>
              </a:spcAft>
              <a:buClr>
                <a:schemeClr val="dk1"/>
              </a:buClr>
              <a:buSzPts val="8000"/>
              <a:buNone/>
              <a:defRPr b="1" sz="8000">
                <a:solidFill>
                  <a:schemeClr val="dk1"/>
                </a:solidFill>
              </a:defRPr>
            </a:lvl4pPr>
            <a:lvl5pPr lvl="4" algn="ctr">
              <a:lnSpc>
                <a:spcPct val="100000"/>
              </a:lnSpc>
              <a:spcBef>
                <a:spcPts val="0"/>
              </a:spcBef>
              <a:spcAft>
                <a:spcPts val="0"/>
              </a:spcAft>
              <a:buClr>
                <a:schemeClr val="dk1"/>
              </a:buClr>
              <a:buSzPts val="8000"/>
              <a:buNone/>
              <a:defRPr b="1" sz="8000">
                <a:solidFill>
                  <a:schemeClr val="dk1"/>
                </a:solidFill>
              </a:defRPr>
            </a:lvl5pPr>
            <a:lvl6pPr lvl="5" algn="ctr">
              <a:lnSpc>
                <a:spcPct val="100000"/>
              </a:lnSpc>
              <a:spcBef>
                <a:spcPts val="0"/>
              </a:spcBef>
              <a:spcAft>
                <a:spcPts val="0"/>
              </a:spcAft>
              <a:buClr>
                <a:schemeClr val="dk1"/>
              </a:buClr>
              <a:buSzPts val="8000"/>
              <a:buNone/>
              <a:defRPr b="1" sz="8000">
                <a:solidFill>
                  <a:schemeClr val="dk1"/>
                </a:solidFill>
              </a:defRPr>
            </a:lvl6pPr>
            <a:lvl7pPr lvl="6" algn="ctr">
              <a:lnSpc>
                <a:spcPct val="100000"/>
              </a:lnSpc>
              <a:spcBef>
                <a:spcPts val="0"/>
              </a:spcBef>
              <a:spcAft>
                <a:spcPts val="0"/>
              </a:spcAft>
              <a:buClr>
                <a:schemeClr val="dk1"/>
              </a:buClr>
              <a:buSzPts val="8000"/>
              <a:buNone/>
              <a:defRPr b="1" sz="8000">
                <a:solidFill>
                  <a:schemeClr val="dk1"/>
                </a:solidFill>
              </a:defRPr>
            </a:lvl7pPr>
            <a:lvl8pPr lvl="7" algn="ctr">
              <a:lnSpc>
                <a:spcPct val="100000"/>
              </a:lnSpc>
              <a:spcBef>
                <a:spcPts val="0"/>
              </a:spcBef>
              <a:spcAft>
                <a:spcPts val="0"/>
              </a:spcAft>
              <a:buClr>
                <a:schemeClr val="dk1"/>
              </a:buClr>
              <a:buSzPts val="8000"/>
              <a:buNone/>
              <a:defRPr b="1" sz="8000">
                <a:solidFill>
                  <a:schemeClr val="dk1"/>
                </a:solidFill>
              </a:defRPr>
            </a:lvl8pPr>
            <a:lvl9pPr lvl="8" algn="ctr">
              <a:lnSpc>
                <a:spcPct val="100000"/>
              </a:lnSpc>
              <a:spcBef>
                <a:spcPts val="0"/>
              </a:spcBef>
              <a:spcAft>
                <a:spcPts val="0"/>
              </a:spcAft>
              <a:buClr>
                <a:schemeClr val="dk1"/>
              </a:buClr>
              <a:buSzPts val="8000"/>
              <a:buNone/>
              <a:defRPr b="1" sz="8000">
                <a:solidFill>
                  <a:schemeClr val="dk1"/>
                </a:solidFill>
              </a:defRPr>
            </a:lvl9pPr>
          </a:lstStyle>
          <a:p/>
        </p:txBody>
      </p:sp>
      <p:sp>
        <p:nvSpPr>
          <p:cNvPr id="184" name="Google Shape;184;p61"/>
          <p:cNvSpPr txBox="1"/>
          <p:nvPr>
            <p:ph idx="1" type="subTitle"/>
          </p:nvPr>
        </p:nvSpPr>
        <p:spPr>
          <a:xfrm flipH="1">
            <a:off x="3198150" y="3293187"/>
            <a:ext cx="2747700" cy="31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85" name="Google Shape;185;p61"/>
          <p:cNvCxnSpPr/>
          <p:nvPr/>
        </p:nvCxnSpPr>
        <p:spPr>
          <a:xfrm>
            <a:off x="6350113" y="-1501125"/>
            <a:ext cx="3757500" cy="4183800"/>
          </a:xfrm>
          <a:prstGeom prst="straightConnector1">
            <a:avLst/>
          </a:prstGeom>
          <a:noFill/>
          <a:ln cap="flat" cmpd="sng" w="19050">
            <a:solidFill>
              <a:schemeClr val="dk1"/>
            </a:solidFill>
            <a:prstDash val="solid"/>
            <a:round/>
            <a:headEnd len="sm" w="sm" type="none"/>
            <a:tailEnd len="sm" w="sm" type="none"/>
          </a:ln>
        </p:spPr>
      </p:cxnSp>
      <p:sp>
        <p:nvSpPr>
          <p:cNvPr id="186" name="Google Shape;186;p61"/>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1"/>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1"/>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191" name="Shape 191"/>
        <p:cNvGrpSpPr/>
        <p:nvPr/>
      </p:nvGrpSpPr>
      <p:grpSpPr>
        <a:xfrm>
          <a:off x="0" y="0"/>
          <a:ext cx="0" cy="0"/>
          <a:chOff x="0" y="0"/>
          <a:chExt cx="0" cy="0"/>
        </a:xfrm>
      </p:grpSpPr>
      <p:sp>
        <p:nvSpPr>
          <p:cNvPr id="192" name="Google Shape;192;p62"/>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2"/>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2"/>
          <p:cNvSpPr txBox="1"/>
          <p:nvPr>
            <p:ph idx="1" type="body"/>
          </p:nvPr>
        </p:nvSpPr>
        <p:spPr>
          <a:xfrm>
            <a:off x="2517475" y="2351960"/>
            <a:ext cx="4109100" cy="1484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lnSpc>
                <a:spcPct val="115000"/>
              </a:lnSpc>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lnSpc>
                <a:spcPct val="115000"/>
              </a:lnSpc>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195" name="Google Shape;195;p62"/>
          <p:cNvSpPr txBox="1"/>
          <p:nvPr>
            <p:ph type="title"/>
          </p:nvPr>
        </p:nvSpPr>
        <p:spPr>
          <a:xfrm>
            <a:off x="1687950" y="15213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196" name="Shape 196"/>
        <p:cNvGrpSpPr/>
        <p:nvPr/>
      </p:nvGrpSpPr>
      <p:grpSpPr>
        <a:xfrm>
          <a:off x="0" y="0"/>
          <a:ext cx="0" cy="0"/>
          <a:chOff x="0" y="0"/>
          <a:chExt cx="0" cy="0"/>
        </a:xfrm>
      </p:grpSpPr>
      <p:sp>
        <p:nvSpPr>
          <p:cNvPr id="197" name="Google Shape;197;p63"/>
          <p:cNvSpPr txBox="1"/>
          <p:nvPr>
            <p:ph type="title"/>
          </p:nvPr>
        </p:nvSpPr>
        <p:spPr>
          <a:xfrm>
            <a:off x="8624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98" name="Google Shape;198;p63"/>
          <p:cNvSpPr txBox="1"/>
          <p:nvPr>
            <p:ph idx="1" type="subTitle"/>
          </p:nvPr>
        </p:nvSpPr>
        <p:spPr>
          <a:xfrm>
            <a:off x="424450"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9" name="Google Shape;199;p63"/>
          <p:cNvSpPr txBox="1"/>
          <p:nvPr>
            <p:ph idx="2" type="title"/>
          </p:nvPr>
        </p:nvSpPr>
        <p:spPr>
          <a:xfrm>
            <a:off x="6525755"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0" name="Google Shape;200;p63"/>
          <p:cNvSpPr txBox="1"/>
          <p:nvPr>
            <p:ph idx="3" type="subTitle"/>
          </p:nvPr>
        </p:nvSpPr>
        <p:spPr>
          <a:xfrm>
            <a:off x="6087751"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1" name="Google Shape;201;p63"/>
          <p:cNvSpPr txBox="1"/>
          <p:nvPr>
            <p:ph idx="4" type="title"/>
          </p:nvPr>
        </p:nvSpPr>
        <p:spPr>
          <a:xfrm>
            <a:off x="36901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2" name="Google Shape;202;p63"/>
          <p:cNvSpPr txBox="1"/>
          <p:nvPr>
            <p:ph idx="5" type="subTitle"/>
          </p:nvPr>
        </p:nvSpPr>
        <p:spPr>
          <a:xfrm>
            <a:off x="3252148"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3" name="Google Shape;203;p63"/>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204" name="Shape 204"/>
        <p:cNvGrpSpPr/>
        <p:nvPr/>
      </p:nvGrpSpPr>
      <p:grpSpPr>
        <a:xfrm>
          <a:off x="0" y="0"/>
          <a:ext cx="0" cy="0"/>
          <a:chOff x="0" y="0"/>
          <a:chExt cx="0" cy="0"/>
        </a:xfrm>
      </p:grpSpPr>
      <p:sp>
        <p:nvSpPr>
          <p:cNvPr id="205" name="Google Shape;205;p64"/>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4"/>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4"/>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4"/>
          <p:cNvSpPr txBox="1"/>
          <p:nvPr>
            <p:ph type="ctrTitle"/>
          </p:nvPr>
        </p:nvSpPr>
        <p:spPr>
          <a:xfrm>
            <a:off x="1690800" y="1232050"/>
            <a:ext cx="5762400" cy="58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b="1" sz="3000">
                <a:solidFill>
                  <a:schemeClr val="dk1"/>
                </a:solidFill>
              </a:defRPr>
            </a:lvl1pPr>
            <a:lvl2pPr lvl="1" algn="ctr">
              <a:lnSpc>
                <a:spcPct val="100000"/>
              </a:lnSpc>
              <a:spcBef>
                <a:spcPts val="0"/>
              </a:spcBef>
              <a:spcAft>
                <a:spcPts val="0"/>
              </a:spcAft>
              <a:buClr>
                <a:schemeClr val="dk1"/>
              </a:buClr>
              <a:buSzPts val="8000"/>
              <a:buNone/>
              <a:defRPr b="1" sz="8000">
                <a:solidFill>
                  <a:schemeClr val="dk1"/>
                </a:solidFill>
              </a:defRPr>
            </a:lvl2pPr>
            <a:lvl3pPr lvl="2" algn="ctr">
              <a:lnSpc>
                <a:spcPct val="100000"/>
              </a:lnSpc>
              <a:spcBef>
                <a:spcPts val="0"/>
              </a:spcBef>
              <a:spcAft>
                <a:spcPts val="0"/>
              </a:spcAft>
              <a:buClr>
                <a:schemeClr val="dk1"/>
              </a:buClr>
              <a:buSzPts val="8000"/>
              <a:buNone/>
              <a:defRPr b="1" sz="8000">
                <a:solidFill>
                  <a:schemeClr val="dk1"/>
                </a:solidFill>
              </a:defRPr>
            </a:lvl3pPr>
            <a:lvl4pPr lvl="3" algn="ctr">
              <a:lnSpc>
                <a:spcPct val="100000"/>
              </a:lnSpc>
              <a:spcBef>
                <a:spcPts val="0"/>
              </a:spcBef>
              <a:spcAft>
                <a:spcPts val="0"/>
              </a:spcAft>
              <a:buClr>
                <a:schemeClr val="dk1"/>
              </a:buClr>
              <a:buSzPts val="8000"/>
              <a:buNone/>
              <a:defRPr b="1" sz="8000">
                <a:solidFill>
                  <a:schemeClr val="dk1"/>
                </a:solidFill>
              </a:defRPr>
            </a:lvl4pPr>
            <a:lvl5pPr lvl="4" algn="ctr">
              <a:lnSpc>
                <a:spcPct val="100000"/>
              </a:lnSpc>
              <a:spcBef>
                <a:spcPts val="0"/>
              </a:spcBef>
              <a:spcAft>
                <a:spcPts val="0"/>
              </a:spcAft>
              <a:buClr>
                <a:schemeClr val="dk1"/>
              </a:buClr>
              <a:buSzPts val="8000"/>
              <a:buNone/>
              <a:defRPr b="1" sz="8000">
                <a:solidFill>
                  <a:schemeClr val="dk1"/>
                </a:solidFill>
              </a:defRPr>
            </a:lvl5pPr>
            <a:lvl6pPr lvl="5" algn="ctr">
              <a:lnSpc>
                <a:spcPct val="100000"/>
              </a:lnSpc>
              <a:spcBef>
                <a:spcPts val="0"/>
              </a:spcBef>
              <a:spcAft>
                <a:spcPts val="0"/>
              </a:spcAft>
              <a:buClr>
                <a:schemeClr val="dk1"/>
              </a:buClr>
              <a:buSzPts val="8000"/>
              <a:buNone/>
              <a:defRPr b="1" sz="8000">
                <a:solidFill>
                  <a:schemeClr val="dk1"/>
                </a:solidFill>
              </a:defRPr>
            </a:lvl6pPr>
            <a:lvl7pPr lvl="6" algn="ctr">
              <a:lnSpc>
                <a:spcPct val="100000"/>
              </a:lnSpc>
              <a:spcBef>
                <a:spcPts val="0"/>
              </a:spcBef>
              <a:spcAft>
                <a:spcPts val="0"/>
              </a:spcAft>
              <a:buClr>
                <a:schemeClr val="dk1"/>
              </a:buClr>
              <a:buSzPts val="8000"/>
              <a:buNone/>
              <a:defRPr b="1" sz="8000">
                <a:solidFill>
                  <a:schemeClr val="dk1"/>
                </a:solidFill>
              </a:defRPr>
            </a:lvl7pPr>
            <a:lvl8pPr lvl="7" algn="ctr">
              <a:lnSpc>
                <a:spcPct val="100000"/>
              </a:lnSpc>
              <a:spcBef>
                <a:spcPts val="0"/>
              </a:spcBef>
              <a:spcAft>
                <a:spcPts val="0"/>
              </a:spcAft>
              <a:buClr>
                <a:schemeClr val="dk1"/>
              </a:buClr>
              <a:buSzPts val="8000"/>
              <a:buNone/>
              <a:defRPr b="1" sz="8000">
                <a:solidFill>
                  <a:schemeClr val="dk1"/>
                </a:solidFill>
              </a:defRPr>
            </a:lvl8pPr>
            <a:lvl9pPr lvl="8" algn="ctr">
              <a:lnSpc>
                <a:spcPct val="100000"/>
              </a:lnSpc>
              <a:spcBef>
                <a:spcPts val="0"/>
              </a:spcBef>
              <a:spcAft>
                <a:spcPts val="0"/>
              </a:spcAft>
              <a:buClr>
                <a:schemeClr val="dk1"/>
              </a:buClr>
              <a:buSzPts val="8000"/>
              <a:buNone/>
              <a:defRPr b="1" sz="8000">
                <a:solidFill>
                  <a:schemeClr val="dk1"/>
                </a:solidFill>
              </a:defRPr>
            </a:lvl9pPr>
          </a:lstStyle>
          <a:p/>
        </p:txBody>
      </p:sp>
      <p:sp>
        <p:nvSpPr>
          <p:cNvPr id="209" name="Google Shape;209;p64"/>
          <p:cNvSpPr txBox="1"/>
          <p:nvPr>
            <p:ph idx="1" type="subTitle"/>
          </p:nvPr>
        </p:nvSpPr>
        <p:spPr>
          <a:xfrm>
            <a:off x="3058800" y="1873367"/>
            <a:ext cx="3026400" cy="99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210" name="Shape 210"/>
        <p:cNvGrpSpPr/>
        <p:nvPr/>
      </p:nvGrpSpPr>
      <p:grpSpPr>
        <a:xfrm>
          <a:off x="0" y="0"/>
          <a:ext cx="0" cy="0"/>
          <a:chOff x="0" y="0"/>
          <a:chExt cx="0" cy="0"/>
        </a:xfrm>
      </p:grpSpPr>
      <p:sp>
        <p:nvSpPr>
          <p:cNvPr id="211" name="Google Shape;211;p65"/>
          <p:cNvSpPr txBox="1"/>
          <p:nvPr>
            <p:ph idx="1" type="body"/>
          </p:nvPr>
        </p:nvSpPr>
        <p:spPr>
          <a:xfrm>
            <a:off x="4039975" y="2245288"/>
            <a:ext cx="4390800" cy="652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12" name="Google Shape;212;p65"/>
          <p:cNvSpPr txBox="1"/>
          <p:nvPr>
            <p:ph type="title"/>
          </p:nvPr>
        </p:nvSpPr>
        <p:spPr>
          <a:xfrm>
            <a:off x="4168000" y="963075"/>
            <a:ext cx="4262700" cy="963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700"/>
              <a:buNone/>
              <a:defRPr b="1" sz="30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30" name="Shape 30"/>
        <p:cNvGrpSpPr/>
        <p:nvPr/>
      </p:nvGrpSpPr>
      <p:grpSpPr>
        <a:xfrm>
          <a:off x="0" y="0"/>
          <a:ext cx="0" cy="0"/>
          <a:chOff x="0" y="0"/>
          <a:chExt cx="0" cy="0"/>
        </a:xfrm>
      </p:grpSpPr>
      <p:sp>
        <p:nvSpPr>
          <p:cNvPr id="31" name="Google Shape;31;p39"/>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 name="Google Shape;32;p39"/>
          <p:cNvSpPr txBox="1"/>
          <p:nvPr>
            <p:ph type="title"/>
          </p:nvPr>
        </p:nvSpPr>
        <p:spPr>
          <a:xfrm>
            <a:off x="713225" y="1440200"/>
            <a:ext cx="3858900" cy="528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2000"/>
              <a:buNone/>
              <a:defRPr b="1" sz="2000">
                <a:solidFill>
                  <a:schemeClr val="dk1"/>
                </a:solidFill>
              </a:defRPr>
            </a:lvl2pPr>
            <a:lvl3pPr lvl="2" algn="l">
              <a:lnSpc>
                <a:spcPct val="100000"/>
              </a:lnSpc>
              <a:spcBef>
                <a:spcPts val="0"/>
              </a:spcBef>
              <a:spcAft>
                <a:spcPts val="0"/>
              </a:spcAft>
              <a:buClr>
                <a:schemeClr val="dk1"/>
              </a:buClr>
              <a:buSzPts val="2000"/>
              <a:buNone/>
              <a:defRPr b="1" sz="2000">
                <a:solidFill>
                  <a:schemeClr val="dk1"/>
                </a:solidFill>
              </a:defRPr>
            </a:lvl3pPr>
            <a:lvl4pPr lvl="3" algn="l">
              <a:lnSpc>
                <a:spcPct val="100000"/>
              </a:lnSpc>
              <a:spcBef>
                <a:spcPts val="0"/>
              </a:spcBef>
              <a:spcAft>
                <a:spcPts val="0"/>
              </a:spcAft>
              <a:buClr>
                <a:schemeClr val="dk1"/>
              </a:buClr>
              <a:buSzPts val="2000"/>
              <a:buNone/>
              <a:defRPr b="1" sz="2000">
                <a:solidFill>
                  <a:schemeClr val="dk1"/>
                </a:solidFill>
              </a:defRPr>
            </a:lvl4pPr>
            <a:lvl5pPr lvl="4" algn="l">
              <a:lnSpc>
                <a:spcPct val="100000"/>
              </a:lnSpc>
              <a:spcBef>
                <a:spcPts val="0"/>
              </a:spcBef>
              <a:spcAft>
                <a:spcPts val="0"/>
              </a:spcAft>
              <a:buClr>
                <a:schemeClr val="dk1"/>
              </a:buClr>
              <a:buSzPts val="2000"/>
              <a:buNone/>
              <a:defRPr b="1" sz="2000">
                <a:solidFill>
                  <a:schemeClr val="dk1"/>
                </a:solidFill>
              </a:defRPr>
            </a:lvl5pPr>
            <a:lvl6pPr lvl="5" algn="l">
              <a:lnSpc>
                <a:spcPct val="100000"/>
              </a:lnSpc>
              <a:spcBef>
                <a:spcPts val="0"/>
              </a:spcBef>
              <a:spcAft>
                <a:spcPts val="0"/>
              </a:spcAft>
              <a:buClr>
                <a:schemeClr val="dk1"/>
              </a:buClr>
              <a:buSzPts val="2000"/>
              <a:buNone/>
              <a:defRPr b="1" sz="2000">
                <a:solidFill>
                  <a:schemeClr val="dk1"/>
                </a:solidFill>
              </a:defRPr>
            </a:lvl6pPr>
            <a:lvl7pPr lvl="6" algn="l">
              <a:lnSpc>
                <a:spcPct val="100000"/>
              </a:lnSpc>
              <a:spcBef>
                <a:spcPts val="0"/>
              </a:spcBef>
              <a:spcAft>
                <a:spcPts val="0"/>
              </a:spcAft>
              <a:buClr>
                <a:schemeClr val="dk1"/>
              </a:buClr>
              <a:buSzPts val="2000"/>
              <a:buNone/>
              <a:defRPr b="1" sz="2000">
                <a:solidFill>
                  <a:schemeClr val="dk1"/>
                </a:solidFill>
              </a:defRPr>
            </a:lvl7pPr>
            <a:lvl8pPr lvl="7" algn="l">
              <a:lnSpc>
                <a:spcPct val="100000"/>
              </a:lnSpc>
              <a:spcBef>
                <a:spcPts val="0"/>
              </a:spcBef>
              <a:spcAft>
                <a:spcPts val="0"/>
              </a:spcAft>
              <a:buClr>
                <a:schemeClr val="dk1"/>
              </a:buClr>
              <a:buSzPts val="2000"/>
              <a:buNone/>
              <a:defRPr b="1" sz="2000">
                <a:solidFill>
                  <a:schemeClr val="dk1"/>
                </a:solidFill>
              </a:defRPr>
            </a:lvl8pPr>
            <a:lvl9pPr lvl="8" algn="l">
              <a:lnSpc>
                <a:spcPct val="100000"/>
              </a:lnSpc>
              <a:spcBef>
                <a:spcPts val="0"/>
              </a:spcBef>
              <a:spcAft>
                <a:spcPts val="0"/>
              </a:spcAft>
              <a:buClr>
                <a:schemeClr val="dk1"/>
              </a:buClr>
              <a:buSzPts val="2000"/>
              <a:buNone/>
              <a:defRPr b="1" sz="2000">
                <a:solidFill>
                  <a:schemeClr val="dk1"/>
                </a:solidFill>
              </a:defRPr>
            </a:lvl9pPr>
          </a:lstStyle>
          <a:p/>
        </p:txBody>
      </p:sp>
      <p:sp>
        <p:nvSpPr>
          <p:cNvPr id="33" name="Google Shape;33;p39"/>
          <p:cNvSpPr txBox="1"/>
          <p:nvPr>
            <p:ph idx="1" type="subTitle"/>
          </p:nvPr>
        </p:nvSpPr>
        <p:spPr>
          <a:xfrm>
            <a:off x="713225" y="2263300"/>
            <a:ext cx="3400800" cy="13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 name="Google Shape;34;p39"/>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213" name="Shape 213"/>
        <p:cNvGrpSpPr/>
        <p:nvPr/>
      </p:nvGrpSpPr>
      <p:grpSpPr>
        <a:xfrm>
          <a:off x="0" y="0"/>
          <a:ext cx="0" cy="0"/>
          <a:chOff x="0" y="0"/>
          <a:chExt cx="0" cy="0"/>
        </a:xfrm>
      </p:grpSpPr>
      <p:sp>
        <p:nvSpPr>
          <p:cNvPr id="214" name="Google Shape;214;p66"/>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6"/>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6"/>
          <p:cNvSpPr txBox="1"/>
          <p:nvPr>
            <p:ph idx="1" type="body"/>
          </p:nvPr>
        </p:nvSpPr>
        <p:spPr>
          <a:xfrm>
            <a:off x="2434275" y="3133239"/>
            <a:ext cx="4275300" cy="481200"/>
          </a:xfrm>
          <a:prstGeom prst="rect">
            <a:avLst/>
          </a:prstGeom>
          <a:noFill/>
          <a:ln>
            <a:noFill/>
          </a:ln>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lgn="l">
              <a:lnSpc>
                <a:spcPct val="115000"/>
              </a:lnSpc>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lgn="l">
              <a:lnSpc>
                <a:spcPct val="115000"/>
              </a:lnSpc>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17" name="Google Shape;217;p66"/>
          <p:cNvSpPr txBox="1"/>
          <p:nvPr>
            <p:ph type="title"/>
          </p:nvPr>
        </p:nvSpPr>
        <p:spPr>
          <a:xfrm>
            <a:off x="1726200" y="1681450"/>
            <a:ext cx="5691600" cy="131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8000">
                <a:solidFill>
                  <a:schemeClr val="lt1"/>
                </a:solidFill>
              </a:defRPr>
            </a:lvl1pPr>
            <a:lvl2pPr lvl="1" algn="l">
              <a:lnSpc>
                <a:spcPct val="100000"/>
              </a:lnSpc>
              <a:spcBef>
                <a:spcPts val="0"/>
              </a:spcBef>
              <a:spcAft>
                <a:spcPts val="0"/>
              </a:spcAft>
              <a:buClr>
                <a:schemeClr val="lt1"/>
              </a:buClr>
              <a:buSzPts val="6000"/>
              <a:buNone/>
              <a:defRPr b="1" sz="6000">
                <a:solidFill>
                  <a:schemeClr val="lt1"/>
                </a:solidFill>
              </a:defRPr>
            </a:lvl2pPr>
            <a:lvl3pPr lvl="2" algn="l">
              <a:lnSpc>
                <a:spcPct val="100000"/>
              </a:lnSpc>
              <a:spcBef>
                <a:spcPts val="0"/>
              </a:spcBef>
              <a:spcAft>
                <a:spcPts val="0"/>
              </a:spcAft>
              <a:buClr>
                <a:schemeClr val="lt1"/>
              </a:buClr>
              <a:buSzPts val="6000"/>
              <a:buNone/>
              <a:defRPr b="1" sz="6000">
                <a:solidFill>
                  <a:schemeClr val="lt1"/>
                </a:solidFill>
              </a:defRPr>
            </a:lvl3pPr>
            <a:lvl4pPr lvl="3" algn="l">
              <a:lnSpc>
                <a:spcPct val="100000"/>
              </a:lnSpc>
              <a:spcBef>
                <a:spcPts val="0"/>
              </a:spcBef>
              <a:spcAft>
                <a:spcPts val="0"/>
              </a:spcAft>
              <a:buClr>
                <a:schemeClr val="lt1"/>
              </a:buClr>
              <a:buSzPts val="6000"/>
              <a:buNone/>
              <a:defRPr b="1" sz="6000">
                <a:solidFill>
                  <a:schemeClr val="lt1"/>
                </a:solidFill>
              </a:defRPr>
            </a:lvl4pPr>
            <a:lvl5pPr lvl="4" algn="l">
              <a:lnSpc>
                <a:spcPct val="100000"/>
              </a:lnSpc>
              <a:spcBef>
                <a:spcPts val="0"/>
              </a:spcBef>
              <a:spcAft>
                <a:spcPts val="0"/>
              </a:spcAft>
              <a:buClr>
                <a:schemeClr val="lt1"/>
              </a:buClr>
              <a:buSzPts val="6000"/>
              <a:buNone/>
              <a:defRPr b="1" sz="6000">
                <a:solidFill>
                  <a:schemeClr val="lt1"/>
                </a:solidFill>
              </a:defRPr>
            </a:lvl5pPr>
            <a:lvl6pPr lvl="5" algn="l">
              <a:lnSpc>
                <a:spcPct val="100000"/>
              </a:lnSpc>
              <a:spcBef>
                <a:spcPts val="0"/>
              </a:spcBef>
              <a:spcAft>
                <a:spcPts val="0"/>
              </a:spcAft>
              <a:buClr>
                <a:schemeClr val="lt1"/>
              </a:buClr>
              <a:buSzPts val="6000"/>
              <a:buNone/>
              <a:defRPr b="1" sz="6000">
                <a:solidFill>
                  <a:schemeClr val="lt1"/>
                </a:solidFill>
              </a:defRPr>
            </a:lvl6pPr>
            <a:lvl7pPr lvl="6" algn="l">
              <a:lnSpc>
                <a:spcPct val="100000"/>
              </a:lnSpc>
              <a:spcBef>
                <a:spcPts val="0"/>
              </a:spcBef>
              <a:spcAft>
                <a:spcPts val="0"/>
              </a:spcAft>
              <a:buClr>
                <a:schemeClr val="lt1"/>
              </a:buClr>
              <a:buSzPts val="6000"/>
              <a:buNone/>
              <a:defRPr b="1" sz="6000">
                <a:solidFill>
                  <a:schemeClr val="lt1"/>
                </a:solidFill>
              </a:defRPr>
            </a:lvl7pPr>
            <a:lvl8pPr lvl="7" algn="l">
              <a:lnSpc>
                <a:spcPct val="100000"/>
              </a:lnSpc>
              <a:spcBef>
                <a:spcPts val="0"/>
              </a:spcBef>
              <a:spcAft>
                <a:spcPts val="0"/>
              </a:spcAft>
              <a:buClr>
                <a:schemeClr val="lt1"/>
              </a:buClr>
              <a:buSzPts val="6000"/>
              <a:buNone/>
              <a:defRPr b="1" sz="6000">
                <a:solidFill>
                  <a:schemeClr val="lt1"/>
                </a:solidFill>
              </a:defRPr>
            </a:lvl8pPr>
            <a:lvl9pPr lvl="8" algn="l">
              <a:lnSpc>
                <a:spcPct val="100000"/>
              </a:lnSpc>
              <a:spcBef>
                <a:spcPts val="0"/>
              </a:spcBef>
              <a:spcAft>
                <a:spcPts val="0"/>
              </a:spcAft>
              <a:buClr>
                <a:schemeClr val="lt1"/>
              </a:buClr>
              <a:buSzPts val="6000"/>
              <a:buNone/>
              <a:defRPr b="1" sz="6000">
                <a:solidFill>
                  <a:schemeClr val="lt1"/>
                </a:solidFill>
              </a:defRPr>
            </a:lvl9pPr>
          </a:lstStyle>
          <a:p/>
        </p:txBody>
      </p:sp>
      <p:sp>
        <p:nvSpPr>
          <p:cNvPr id="218" name="Google Shape;218;p66"/>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 name="Google Shape;219;p66"/>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20" name="Shape 220"/>
        <p:cNvGrpSpPr/>
        <p:nvPr/>
      </p:nvGrpSpPr>
      <p:grpSpPr>
        <a:xfrm>
          <a:off x="0" y="0"/>
          <a:ext cx="0" cy="0"/>
          <a:chOff x="0" y="0"/>
          <a:chExt cx="0" cy="0"/>
        </a:xfrm>
      </p:grpSpPr>
      <p:sp>
        <p:nvSpPr>
          <p:cNvPr id="221" name="Google Shape;221;p67"/>
          <p:cNvSpPr txBox="1"/>
          <p:nvPr>
            <p:ph type="title"/>
          </p:nvPr>
        </p:nvSpPr>
        <p:spPr>
          <a:xfrm>
            <a:off x="1383600" y="2307450"/>
            <a:ext cx="6376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22" name="Google Shape;222;p67"/>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3" name="Google Shape;223;p67"/>
          <p:cNvSpPr txBox="1"/>
          <p:nvPr>
            <p:ph idx="1" type="subTitle"/>
          </p:nvPr>
        </p:nvSpPr>
        <p:spPr>
          <a:xfrm>
            <a:off x="734175"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4" name="Google Shape;224;p67"/>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5" name="Google Shape;225;p67"/>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6" name="Google Shape;226;p67"/>
          <p:cNvSpPr txBox="1"/>
          <p:nvPr>
            <p:ph idx="5" type="title"/>
          </p:nvPr>
        </p:nvSpPr>
        <p:spPr>
          <a:xfrm>
            <a:off x="6063846"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7" name="Google Shape;227;p67"/>
          <p:cNvSpPr txBox="1"/>
          <p:nvPr>
            <p:ph idx="6" type="subTitle"/>
          </p:nvPr>
        </p:nvSpPr>
        <p:spPr>
          <a:xfrm>
            <a:off x="5677150"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8" name="Google Shape;228;p67"/>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9" name="Google Shape;229;p67"/>
          <p:cNvSpPr txBox="1"/>
          <p:nvPr>
            <p:ph idx="8" type="subTitle"/>
          </p:nvPr>
        </p:nvSpPr>
        <p:spPr>
          <a:xfrm>
            <a:off x="5677150" y="3746088"/>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230" name="Shape 230"/>
        <p:cNvGrpSpPr/>
        <p:nvPr/>
      </p:nvGrpSpPr>
      <p:grpSpPr>
        <a:xfrm>
          <a:off x="0" y="0"/>
          <a:ext cx="0" cy="0"/>
          <a:chOff x="0" y="0"/>
          <a:chExt cx="0" cy="0"/>
        </a:xfrm>
      </p:grpSpPr>
      <p:sp>
        <p:nvSpPr>
          <p:cNvPr id="231" name="Google Shape;231;p68"/>
          <p:cNvSpPr txBox="1"/>
          <p:nvPr>
            <p:ph type="title"/>
          </p:nvPr>
        </p:nvSpPr>
        <p:spPr>
          <a:xfrm>
            <a:off x="2056190" y="2074300"/>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2" name="Google Shape;232;p68"/>
          <p:cNvSpPr txBox="1"/>
          <p:nvPr>
            <p:ph idx="1" type="subTitle"/>
          </p:nvPr>
        </p:nvSpPr>
        <p:spPr>
          <a:xfrm>
            <a:off x="2056192" y="2332425"/>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3" name="Google Shape;233;p68"/>
          <p:cNvSpPr txBox="1"/>
          <p:nvPr>
            <p:ph idx="2" type="title"/>
          </p:nvPr>
        </p:nvSpPr>
        <p:spPr>
          <a:xfrm>
            <a:off x="2056190" y="3402924"/>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4" name="Google Shape;234;p68"/>
          <p:cNvSpPr txBox="1"/>
          <p:nvPr>
            <p:ph idx="3" type="subTitle"/>
          </p:nvPr>
        </p:nvSpPr>
        <p:spPr>
          <a:xfrm>
            <a:off x="2056192" y="3661050"/>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5" name="Google Shape;235;p68"/>
          <p:cNvSpPr txBox="1"/>
          <p:nvPr>
            <p:ph idx="4" type="title"/>
          </p:nvPr>
        </p:nvSpPr>
        <p:spPr>
          <a:xfrm>
            <a:off x="5444664" y="2074300"/>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6" name="Google Shape;236;p68"/>
          <p:cNvSpPr txBox="1"/>
          <p:nvPr>
            <p:ph idx="5" type="subTitle"/>
          </p:nvPr>
        </p:nvSpPr>
        <p:spPr>
          <a:xfrm>
            <a:off x="5444664" y="2332425"/>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7" name="Google Shape;237;p68"/>
          <p:cNvSpPr txBox="1"/>
          <p:nvPr>
            <p:ph idx="6" type="title"/>
          </p:nvPr>
        </p:nvSpPr>
        <p:spPr>
          <a:xfrm>
            <a:off x="5444664" y="3402925"/>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8" name="Google Shape;238;p68"/>
          <p:cNvSpPr txBox="1"/>
          <p:nvPr>
            <p:ph idx="7" type="subTitle"/>
          </p:nvPr>
        </p:nvSpPr>
        <p:spPr>
          <a:xfrm>
            <a:off x="5444664" y="3661050"/>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9" name="Google Shape;239;p68"/>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 name="Google Shape;240;p6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68"/>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 name="Google Shape;242;p68"/>
          <p:cNvSpPr txBox="1"/>
          <p:nvPr>
            <p:ph idx="8"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243" name="Shape 243"/>
        <p:cNvGrpSpPr/>
        <p:nvPr/>
      </p:nvGrpSpPr>
      <p:grpSpPr>
        <a:xfrm>
          <a:off x="0" y="0"/>
          <a:ext cx="0" cy="0"/>
          <a:chOff x="0" y="0"/>
          <a:chExt cx="0" cy="0"/>
        </a:xfrm>
      </p:grpSpPr>
      <p:sp>
        <p:nvSpPr>
          <p:cNvPr id="244" name="Google Shape;244;p69"/>
          <p:cNvSpPr txBox="1"/>
          <p:nvPr>
            <p:ph type="title"/>
          </p:nvPr>
        </p:nvSpPr>
        <p:spPr>
          <a:xfrm>
            <a:off x="713225"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5" name="Google Shape;245;p69"/>
          <p:cNvSpPr txBox="1"/>
          <p:nvPr>
            <p:ph idx="1" type="subTitle"/>
          </p:nvPr>
        </p:nvSpPr>
        <p:spPr>
          <a:xfrm>
            <a:off x="713225"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6" name="Google Shape;246;p69"/>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7" name="Google Shape;247;p69"/>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8" name="Google Shape;248;p69"/>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69"/>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69"/>
          <p:cNvSpPr txBox="1"/>
          <p:nvPr>
            <p:ph idx="2" type="title"/>
          </p:nvPr>
        </p:nvSpPr>
        <p:spPr>
          <a:xfrm>
            <a:off x="2670358"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1" name="Google Shape;251;p69"/>
          <p:cNvSpPr txBox="1"/>
          <p:nvPr>
            <p:ph idx="3" type="subTitle"/>
          </p:nvPr>
        </p:nvSpPr>
        <p:spPr>
          <a:xfrm>
            <a:off x="2670358"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2" name="Google Shape;252;p69"/>
          <p:cNvSpPr txBox="1"/>
          <p:nvPr>
            <p:ph idx="4" type="title"/>
          </p:nvPr>
        </p:nvSpPr>
        <p:spPr>
          <a:xfrm>
            <a:off x="4627491"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3" name="Google Shape;253;p69"/>
          <p:cNvSpPr txBox="1"/>
          <p:nvPr>
            <p:ph idx="5" type="subTitle"/>
          </p:nvPr>
        </p:nvSpPr>
        <p:spPr>
          <a:xfrm>
            <a:off x="4627491"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4" name="Google Shape;254;p69"/>
          <p:cNvSpPr txBox="1"/>
          <p:nvPr>
            <p:ph idx="6" type="title"/>
          </p:nvPr>
        </p:nvSpPr>
        <p:spPr>
          <a:xfrm>
            <a:off x="6584624"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5" name="Google Shape;255;p69"/>
          <p:cNvSpPr txBox="1"/>
          <p:nvPr>
            <p:ph idx="7" type="subTitle"/>
          </p:nvPr>
        </p:nvSpPr>
        <p:spPr>
          <a:xfrm>
            <a:off x="6584624"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6" name="Google Shape;256;p69"/>
          <p:cNvSpPr txBox="1"/>
          <p:nvPr>
            <p:ph idx="8"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257" name="Shape 257"/>
        <p:cNvGrpSpPr/>
        <p:nvPr/>
      </p:nvGrpSpPr>
      <p:grpSpPr>
        <a:xfrm>
          <a:off x="0" y="0"/>
          <a:ext cx="0" cy="0"/>
          <a:chOff x="0" y="0"/>
          <a:chExt cx="0" cy="0"/>
        </a:xfrm>
      </p:grpSpPr>
      <p:sp>
        <p:nvSpPr>
          <p:cNvPr id="258" name="Google Shape;258;p70"/>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259" name="Google Shape;259;p70"/>
          <p:cNvSpPr txBox="1"/>
          <p:nvPr>
            <p:ph idx="1" type="subTitle"/>
          </p:nvPr>
        </p:nvSpPr>
        <p:spPr>
          <a:xfrm>
            <a:off x="1742675"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0" name="Google Shape;260;p70"/>
          <p:cNvSpPr txBox="1"/>
          <p:nvPr>
            <p:ph idx="2" type="subTitle"/>
          </p:nvPr>
        </p:nvSpPr>
        <p:spPr>
          <a:xfrm>
            <a:off x="5021770"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1" name="Google Shape;261;p70"/>
          <p:cNvSpPr txBox="1"/>
          <p:nvPr>
            <p:ph idx="3" type="title"/>
          </p:nvPr>
        </p:nvSpPr>
        <p:spPr>
          <a:xfrm>
            <a:off x="1865338"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2" name="Google Shape;262;p70"/>
          <p:cNvSpPr txBox="1"/>
          <p:nvPr>
            <p:ph idx="4" type="title"/>
          </p:nvPr>
        </p:nvSpPr>
        <p:spPr>
          <a:xfrm>
            <a:off x="5144462"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3" name="Google Shape;263;p70"/>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70"/>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265" name="Shape 265"/>
        <p:cNvGrpSpPr/>
        <p:nvPr/>
      </p:nvGrpSpPr>
      <p:grpSpPr>
        <a:xfrm>
          <a:off x="0" y="0"/>
          <a:ext cx="0" cy="0"/>
          <a:chOff x="0" y="0"/>
          <a:chExt cx="0" cy="0"/>
        </a:xfrm>
      </p:grpSpPr>
      <p:sp>
        <p:nvSpPr>
          <p:cNvPr id="266" name="Google Shape;266;p71"/>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1"/>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1"/>
          <p:cNvSpPr txBox="1"/>
          <p:nvPr>
            <p:ph idx="1" type="subTitle"/>
          </p:nvPr>
        </p:nvSpPr>
        <p:spPr>
          <a:xfrm>
            <a:off x="837600" y="1363909"/>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69" name="Google Shape;269;p71"/>
          <p:cNvSpPr txBox="1"/>
          <p:nvPr>
            <p:ph idx="2" type="subTitle"/>
          </p:nvPr>
        </p:nvSpPr>
        <p:spPr>
          <a:xfrm>
            <a:off x="5204373" y="3528545"/>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270" name="Google Shape;270;p71"/>
          <p:cNvCxnSpPr/>
          <p:nvPr/>
        </p:nvCxnSpPr>
        <p:spPr>
          <a:xfrm>
            <a:off x="-1375750" y="2424873"/>
            <a:ext cx="3079500" cy="3177300"/>
          </a:xfrm>
          <a:prstGeom prst="straightConnector1">
            <a:avLst/>
          </a:prstGeom>
          <a:noFill/>
          <a:ln cap="flat" cmpd="sng" w="19050">
            <a:solidFill>
              <a:schemeClr val="lt1"/>
            </a:solidFill>
            <a:prstDash val="solid"/>
            <a:round/>
            <a:headEnd len="sm" w="sm" type="none"/>
            <a:tailEnd len="sm" w="sm" type="none"/>
          </a:ln>
        </p:spPr>
      </p:cxnSp>
      <p:cxnSp>
        <p:nvCxnSpPr>
          <p:cNvPr id="271" name="Google Shape;271;p71"/>
          <p:cNvCxnSpPr/>
          <p:nvPr/>
        </p:nvCxnSpPr>
        <p:spPr>
          <a:xfrm>
            <a:off x="7838750" y="-62702"/>
            <a:ext cx="3079500" cy="3177300"/>
          </a:xfrm>
          <a:prstGeom prst="straightConnector1">
            <a:avLst/>
          </a:prstGeom>
          <a:noFill/>
          <a:ln cap="flat" cmpd="sng" w="19050">
            <a:solidFill>
              <a:schemeClr val="lt1"/>
            </a:solidFill>
            <a:prstDash val="solid"/>
            <a:round/>
            <a:headEnd len="sm" w="sm" type="none"/>
            <a:tailEnd len="sm" w="sm" type="none"/>
          </a:ln>
        </p:spPr>
      </p:cxnSp>
      <p:sp>
        <p:nvSpPr>
          <p:cNvPr id="272" name="Google Shape;272;p71"/>
          <p:cNvSpPr txBox="1"/>
          <p:nvPr>
            <p:ph type="title"/>
          </p:nvPr>
        </p:nvSpPr>
        <p:spPr>
          <a:xfrm>
            <a:off x="5204373" y="2704650"/>
            <a:ext cx="3100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273" name="Google Shape;273;p71"/>
          <p:cNvSpPr txBox="1"/>
          <p:nvPr>
            <p:ph idx="3" type="title"/>
          </p:nvPr>
        </p:nvSpPr>
        <p:spPr>
          <a:xfrm>
            <a:off x="837600" y="530725"/>
            <a:ext cx="3100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274" name="Shape 274"/>
        <p:cNvGrpSpPr/>
        <p:nvPr/>
      </p:nvGrpSpPr>
      <p:grpSpPr>
        <a:xfrm>
          <a:off x="0" y="0"/>
          <a:ext cx="0" cy="0"/>
          <a:chOff x="0" y="0"/>
          <a:chExt cx="0" cy="0"/>
        </a:xfrm>
      </p:grpSpPr>
      <p:sp>
        <p:nvSpPr>
          <p:cNvPr id="275" name="Google Shape;275;p72"/>
          <p:cNvSpPr txBox="1"/>
          <p:nvPr>
            <p:ph idx="1" type="body"/>
          </p:nvPr>
        </p:nvSpPr>
        <p:spPr>
          <a:xfrm>
            <a:off x="2078825" y="4335775"/>
            <a:ext cx="5229300" cy="425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76" name="Google Shape;276;p72"/>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77" name="Google Shape;277;p72"/>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 name="Google Shape;278;p72"/>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72"/>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72"/>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281" name="Shape 281"/>
        <p:cNvGrpSpPr/>
        <p:nvPr/>
      </p:nvGrpSpPr>
      <p:grpSpPr>
        <a:xfrm>
          <a:off x="0" y="0"/>
          <a:ext cx="0" cy="0"/>
          <a:chOff x="0" y="0"/>
          <a:chExt cx="0" cy="0"/>
        </a:xfrm>
      </p:grpSpPr>
      <p:sp>
        <p:nvSpPr>
          <p:cNvPr id="282" name="Google Shape;282;p73"/>
          <p:cNvSpPr txBox="1"/>
          <p:nvPr>
            <p:ph type="title"/>
          </p:nvPr>
        </p:nvSpPr>
        <p:spPr>
          <a:xfrm>
            <a:off x="95637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3" name="Google Shape;283;p73"/>
          <p:cNvSpPr txBox="1"/>
          <p:nvPr>
            <p:ph idx="1" type="subTitle"/>
          </p:nvPr>
        </p:nvSpPr>
        <p:spPr>
          <a:xfrm>
            <a:off x="71322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4" name="Google Shape;284;p73"/>
          <p:cNvSpPr txBox="1"/>
          <p:nvPr>
            <p:ph idx="2" type="title"/>
          </p:nvPr>
        </p:nvSpPr>
        <p:spPr>
          <a:xfrm>
            <a:off x="652892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5" name="Google Shape;285;p73"/>
          <p:cNvSpPr txBox="1"/>
          <p:nvPr>
            <p:ph idx="3" type="subTitle"/>
          </p:nvPr>
        </p:nvSpPr>
        <p:spPr>
          <a:xfrm>
            <a:off x="630527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6" name="Google Shape;286;p73"/>
          <p:cNvSpPr txBox="1"/>
          <p:nvPr>
            <p:ph idx="4" type="title"/>
          </p:nvPr>
        </p:nvSpPr>
        <p:spPr>
          <a:xfrm>
            <a:off x="3752400"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7" name="Google Shape;287;p73"/>
          <p:cNvSpPr txBox="1"/>
          <p:nvPr>
            <p:ph idx="5" type="subTitle"/>
          </p:nvPr>
        </p:nvSpPr>
        <p:spPr>
          <a:xfrm>
            <a:off x="3509250"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8" name="Google Shape;288;p73"/>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289" name="Shape 289"/>
        <p:cNvGrpSpPr/>
        <p:nvPr/>
      </p:nvGrpSpPr>
      <p:grpSpPr>
        <a:xfrm>
          <a:off x="0" y="0"/>
          <a:ext cx="0" cy="0"/>
          <a:chOff x="0" y="0"/>
          <a:chExt cx="0" cy="0"/>
        </a:xfrm>
      </p:grpSpPr>
      <p:sp>
        <p:nvSpPr>
          <p:cNvPr id="290" name="Google Shape;290;p74"/>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4"/>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4"/>
          <p:cNvSpPr txBox="1"/>
          <p:nvPr>
            <p:ph type="title"/>
          </p:nvPr>
        </p:nvSpPr>
        <p:spPr>
          <a:xfrm>
            <a:off x="1043779" y="1830575"/>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3" name="Google Shape;293;p74"/>
          <p:cNvSpPr txBox="1"/>
          <p:nvPr>
            <p:ph idx="1" type="subTitle"/>
          </p:nvPr>
        </p:nvSpPr>
        <p:spPr>
          <a:xfrm>
            <a:off x="1059229" y="2140283"/>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94" name="Google Shape;294;p74"/>
          <p:cNvSpPr txBox="1"/>
          <p:nvPr>
            <p:ph idx="2" type="title"/>
          </p:nvPr>
        </p:nvSpPr>
        <p:spPr>
          <a:xfrm>
            <a:off x="1043779" y="3280851"/>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5" name="Google Shape;295;p74"/>
          <p:cNvSpPr txBox="1"/>
          <p:nvPr>
            <p:ph idx="3" type="subTitle"/>
          </p:nvPr>
        </p:nvSpPr>
        <p:spPr>
          <a:xfrm>
            <a:off x="1059229"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96" name="Google Shape;296;p74"/>
          <p:cNvSpPr txBox="1"/>
          <p:nvPr>
            <p:ph idx="4" type="title"/>
          </p:nvPr>
        </p:nvSpPr>
        <p:spPr>
          <a:xfrm>
            <a:off x="3631360" y="1830575"/>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7" name="Google Shape;297;p74"/>
          <p:cNvSpPr txBox="1"/>
          <p:nvPr>
            <p:ph idx="5" type="subTitle"/>
          </p:nvPr>
        </p:nvSpPr>
        <p:spPr>
          <a:xfrm>
            <a:off x="3639010"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98" name="Google Shape;298;p74"/>
          <p:cNvSpPr txBox="1"/>
          <p:nvPr>
            <p:ph idx="6" type="title"/>
          </p:nvPr>
        </p:nvSpPr>
        <p:spPr>
          <a:xfrm>
            <a:off x="3631360" y="3280851"/>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9" name="Google Shape;299;p74"/>
          <p:cNvSpPr txBox="1"/>
          <p:nvPr>
            <p:ph idx="7" type="subTitle"/>
          </p:nvPr>
        </p:nvSpPr>
        <p:spPr>
          <a:xfrm>
            <a:off x="3639010"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0" name="Google Shape;300;p74"/>
          <p:cNvSpPr txBox="1"/>
          <p:nvPr>
            <p:ph idx="8" type="title"/>
          </p:nvPr>
        </p:nvSpPr>
        <p:spPr>
          <a:xfrm>
            <a:off x="6215127" y="1830575"/>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1" name="Google Shape;301;p74"/>
          <p:cNvSpPr txBox="1"/>
          <p:nvPr>
            <p:ph idx="9" type="subTitle"/>
          </p:nvPr>
        </p:nvSpPr>
        <p:spPr>
          <a:xfrm>
            <a:off x="6219627"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2" name="Google Shape;302;p74"/>
          <p:cNvSpPr txBox="1"/>
          <p:nvPr>
            <p:ph idx="13" type="title"/>
          </p:nvPr>
        </p:nvSpPr>
        <p:spPr>
          <a:xfrm>
            <a:off x="6215127" y="3280851"/>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3" name="Google Shape;303;p74"/>
          <p:cNvSpPr txBox="1"/>
          <p:nvPr>
            <p:ph idx="14" type="subTitle"/>
          </p:nvPr>
        </p:nvSpPr>
        <p:spPr>
          <a:xfrm>
            <a:off x="6219627"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4" name="Google Shape;304;p74"/>
          <p:cNvSpPr txBox="1"/>
          <p:nvPr>
            <p:ph idx="15"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305" name="Shape 305"/>
        <p:cNvGrpSpPr/>
        <p:nvPr/>
      </p:nvGrpSpPr>
      <p:grpSpPr>
        <a:xfrm>
          <a:off x="0" y="0"/>
          <a:ext cx="0" cy="0"/>
          <a:chOff x="0" y="0"/>
          <a:chExt cx="0" cy="0"/>
        </a:xfrm>
      </p:grpSpPr>
      <p:sp>
        <p:nvSpPr>
          <p:cNvPr id="306" name="Google Shape;306;p75"/>
          <p:cNvSpPr txBox="1"/>
          <p:nvPr>
            <p:ph type="title"/>
          </p:nvPr>
        </p:nvSpPr>
        <p:spPr>
          <a:xfrm>
            <a:off x="1043779" y="3204651"/>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7" name="Google Shape;307;p75"/>
          <p:cNvSpPr txBox="1"/>
          <p:nvPr>
            <p:ph idx="1" type="subTitle"/>
          </p:nvPr>
        </p:nvSpPr>
        <p:spPr>
          <a:xfrm>
            <a:off x="1059229" y="35382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8" name="Google Shape;308;p75"/>
          <p:cNvSpPr txBox="1"/>
          <p:nvPr>
            <p:ph idx="2" type="title"/>
          </p:nvPr>
        </p:nvSpPr>
        <p:spPr>
          <a:xfrm>
            <a:off x="2342317" y="1754375"/>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9" name="Google Shape;309;p75"/>
          <p:cNvSpPr txBox="1"/>
          <p:nvPr>
            <p:ph idx="3" type="subTitle"/>
          </p:nvPr>
        </p:nvSpPr>
        <p:spPr>
          <a:xfrm>
            <a:off x="2349967" y="20640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0" name="Google Shape;310;p75"/>
          <p:cNvSpPr txBox="1"/>
          <p:nvPr>
            <p:ph idx="4" type="title"/>
          </p:nvPr>
        </p:nvSpPr>
        <p:spPr>
          <a:xfrm>
            <a:off x="3631360" y="3204651"/>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11" name="Google Shape;311;p75"/>
          <p:cNvSpPr txBox="1"/>
          <p:nvPr>
            <p:ph idx="5" type="subTitle"/>
          </p:nvPr>
        </p:nvSpPr>
        <p:spPr>
          <a:xfrm>
            <a:off x="3639010" y="35382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2" name="Google Shape;312;p75"/>
          <p:cNvSpPr txBox="1"/>
          <p:nvPr>
            <p:ph idx="6" type="title"/>
          </p:nvPr>
        </p:nvSpPr>
        <p:spPr>
          <a:xfrm>
            <a:off x="4926083" y="1754375"/>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13" name="Google Shape;313;p75"/>
          <p:cNvSpPr txBox="1"/>
          <p:nvPr>
            <p:ph idx="7" type="subTitle"/>
          </p:nvPr>
        </p:nvSpPr>
        <p:spPr>
          <a:xfrm>
            <a:off x="4930583" y="20640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4" name="Google Shape;314;p75"/>
          <p:cNvSpPr txBox="1"/>
          <p:nvPr>
            <p:ph idx="8" type="title"/>
          </p:nvPr>
        </p:nvSpPr>
        <p:spPr>
          <a:xfrm>
            <a:off x="6215127" y="3204651"/>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15" name="Google Shape;315;p75"/>
          <p:cNvSpPr txBox="1"/>
          <p:nvPr>
            <p:ph idx="9" type="subTitle"/>
          </p:nvPr>
        </p:nvSpPr>
        <p:spPr>
          <a:xfrm>
            <a:off x="6219627" y="35382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6" name="Google Shape;316;p75"/>
          <p:cNvSpPr txBox="1"/>
          <p:nvPr>
            <p:ph idx="13"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35" name="Shape 35"/>
        <p:cNvGrpSpPr/>
        <p:nvPr/>
      </p:nvGrpSpPr>
      <p:grpSpPr>
        <a:xfrm>
          <a:off x="0" y="0"/>
          <a:ext cx="0" cy="0"/>
          <a:chOff x="0" y="0"/>
          <a:chExt cx="0" cy="0"/>
        </a:xfrm>
      </p:grpSpPr>
      <p:sp>
        <p:nvSpPr>
          <p:cNvPr id="36" name="Google Shape;36;p40"/>
          <p:cNvSpPr txBox="1"/>
          <p:nvPr>
            <p:ph idx="1" type="body"/>
          </p:nvPr>
        </p:nvSpPr>
        <p:spPr>
          <a:xfrm>
            <a:off x="713225" y="2347842"/>
            <a:ext cx="4109100" cy="14475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lgn="l">
              <a:lnSpc>
                <a:spcPct val="115000"/>
              </a:lnSpc>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lgn="l">
              <a:lnSpc>
                <a:spcPct val="115000"/>
              </a:lnSpc>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37" name="Google Shape;37;p40"/>
          <p:cNvSpPr txBox="1"/>
          <p:nvPr>
            <p:ph type="title"/>
          </p:nvPr>
        </p:nvSpPr>
        <p:spPr>
          <a:xfrm>
            <a:off x="713225" y="1521325"/>
            <a:ext cx="4109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
        <p:nvSpPr>
          <p:cNvPr id="38" name="Google Shape;38;p40"/>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 name="Google Shape;39;p40"/>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 name="Google Shape;40;p40"/>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17" name="Shape 317"/>
        <p:cNvGrpSpPr/>
        <p:nvPr/>
      </p:nvGrpSpPr>
      <p:grpSpPr>
        <a:xfrm>
          <a:off x="0" y="0"/>
          <a:ext cx="0" cy="0"/>
          <a:chOff x="0" y="0"/>
          <a:chExt cx="0" cy="0"/>
        </a:xfrm>
      </p:grpSpPr>
      <p:sp>
        <p:nvSpPr>
          <p:cNvPr id="318" name="Google Shape;318;p76"/>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76"/>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76"/>
          <p:cNvSpPr txBox="1"/>
          <p:nvPr>
            <p:ph type="title"/>
          </p:nvPr>
        </p:nvSpPr>
        <p:spPr>
          <a:xfrm>
            <a:off x="8624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21" name="Google Shape;321;p76"/>
          <p:cNvSpPr txBox="1"/>
          <p:nvPr>
            <p:ph idx="1" type="subTitle"/>
          </p:nvPr>
        </p:nvSpPr>
        <p:spPr>
          <a:xfrm>
            <a:off x="424450"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2" name="Google Shape;322;p76"/>
          <p:cNvSpPr txBox="1"/>
          <p:nvPr>
            <p:ph idx="2" type="title"/>
          </p:nvPr>
        </p:nvSpPr>
        <p:spPr>
          <a:xfrm>
            <a:off x="6525755"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23" name="Google Shape;323;p76"/>
          <p:cNvSpPr txBox="1"/>
          <p:nvPr>
            <p:ph idx="3" type="subTitle"/>
          </p:nvPr>
        </p:nvSpPr>
        <p:spPr>
          <a:xfrm>
            <a:off x="6087751"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4" name="Google Shape;324;p76"/>
          <p:cNvSpPr txBox="1"/>
          <p:nvPr>
            <p:ph idx="4" type="title"/>
          </p:nvPr>
        </p:nvSpPr>
        <p:spPr>
          <a:xfrm>
            <a:off x="36901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25" name="Google Shape;325;p76"/>
          <p:cNvSpPr txBox="1"/>
          <p:nvPr>
            <p:ph idx="5" type="subTitle"/>
          </p:nvPr>
        </p:nvSpPr>
        <p:spPr>
          <a:xfrm>
            <a:off x="3252148"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6" name="Google Shape;326;p76"/>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327" name="Shape 327"/>
        <p:cNvGrpSpPr/>
        <p:nvPr/>
      </p:nvGrpSpPr>
      <p:grpSpPr>
        <a:xfrm>
          <a:off x="0" y="0"/>
          <a:ext cx="0" cy="0"/>
          <a:chOff x="0" y="0"/>
          <a:chExt cx="0" cy="0"/>
        </a:xfrm>
      </p:grpSpPr>
      <p:sp>
        <p:nvSpPr>
          <p:cNvPr id="328" name="Google Shape;328;p77"/>
          <p:cNvSpPr txBox="1"/>
          <p:nvPr>
            <p:ph type="title"/>
          </p:nvPr>
        </p:nvSpPr>
        <p:spPr>
          <a:xfrm>
            <a:off x="4260300" y="530725"/>
            <a:ext cx="5195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29" name="Google Shape;329;p77"/>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 name="Google Shape;330;p77"/>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331" name="Shape 331"/>
        <p:cNvGrpSpPr/>
        <p:nvPr/>
      </p:nvGrpSpPr>
      <p:grpSpPr>
        <a:xfrm>
          <a:off x="0" y="0"/>
          <a:ext cx="0" cy="0"/>
          <a:chOff x="0" y="0"/>
          <a:chExt cx="0" cy="0"/>
        </a:xfrm>
      </p:grpSpPr>
      <p:sp>
        <p:nvSpPr>
          <p:cNvPr id="332" name="Google Shape;332;p78"/>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8"/>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34" name="Google Shape;334;p78"/>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78"/>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8"/>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337" name="Shape 337"/>
        <p:cNvGrpSpPr/>
        <p:nvPr/>
      </p:nvGrpSpPr>
      <p:grpSpPr>
        <a:xfrm>
          <a:off x="0" y="0"/>
          <a:ext cx="0" cy="0"/>
          <a:chOff x="0" y="0"/>
          <a:chExt cx="0" cy="0"/>
        </a:xfrm>
      </p:grpSpPr>
      <p:sp>
        <p:nvSpPr>
          <p:cNvPr id="338" name="Google Shape;338;p79"/>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lt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39" name="Google Shape;339;p79"/>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9"/>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341" name="Shape 341"/>
        <p:cNvGrpSpPr/>
        <p:nvPr/>
      </p:nvGrpSpPr>
      <p:grpSpPr>
        <a:xfrm>
          <a:off x="0" y="0"/>
          <a:ext cx="0" cy="0"/>
          <a:chOff x="0" y="0"/>
          <a:chExt cx="0" cy="0"/>
        </a:xfrm>
      </p:grpSpPr>
      <p:sp>
        <p:nvSpPr>
          <p:cNvPr id="342" name="Google Shape;342;p80"/>
          <p:cNvSpPr txBox="1"/>
          <p:nvPr>
            <p:ph type="title"/>
          </p:nvPr>
        </p:nvSpPr>
        <p:spPr>
          <a:xfrm>
            <a:off x="713225" y="530725"/>
            <a:ext cx="5771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43" name="Google Shape;343;p80"/>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344" name="Shape 344"/>
        <p:cNvGrpSpPr/>
        <p:nvPr/>
      </p:nvGrpSpPr>
      <p:grpSpPr>
        <a:xfrm>
          <a:off x="0" y="0"/>
          <a:ext cx="0" cy="0"/>
          <a:chOff x="0" y="0"/>
          <a:chExt cx="0" cy="0"/>
        </a:xfrm>
      </p:grpSpPr>
      <p:sp>
        <p:nvSpPr>
          <p:cNvPr id="345" name="Google Shape;345;p81"/>
          <p:cNvSpPr txBox="1"/>
          <p:nvPr>
            <p:ph type="title"/>
          </p:nvPr>
        </p:nvSpPr>
        <p:spPr>
          <a:xfrm>
            <a:off x="713225" y="530725"/>
            <a:ext cx="7359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46" name="Google Shape;346;p81"/>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81"/>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p81"/>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349" name="Shape 349"/>
        <p:cNvGrpSpPr/>
        <p:nvPr/>
      </p:nvGrpSpPr>
      <p:grpSpPr>
        <a:xfrm>
          <a:off x="0" y="0"/>
          <a:ext cx="0" cy="0"/>
          <a:chOff x="0" y="0"/>
          <a:chExt cx="0" cy="0"/>
        </a:xfrm>
      </p:grpSpPr>
      <p:sp>
        <p:nvSpPr>
          <p:cNvPr id="350" name="Google Shape;350;p82"/>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51" name="Google Shape;351;p82"/>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2"/>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353" name="Shape 353"/>
        <p:cNvGrpSpPr/>
        <p:nvPr/>
      </p:nvGrpSpPr>
      <p:grpSpPr>
        <a:xfrm>
          <a:off x="0" y="0"/>
          <a:ext cx="0" cy="0"/>
          <a:chOff x="0" y="0"/>
          <a:chExt cx="0" cy="0"/>
        </a:xfrm>
      </p:grpSpPr>
      <p:sp>
        <p:nvSpPr>
          <p:cNvPr id="354" name="Google Shape;354;p83"/>
          <p:cNvSpPr txBox="1"/>
          <p:nvPr>
            <p:ph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55" name="Google Shape;355;p83"/>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83"/>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 name="Google Shape;357;p83"/>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358" name="Shape 358"/>
        <p:cNvGrpSpPr/>
        <p:nvPr/>
      </p:nvGrpSpPr>
      <p:grpSpPr>
        <a:xfrm>
          <a:off x="0" y="0"/>
          <a:ext cx="0" cy="0"/>
          <a:chOff x="0" y="0"/>
          <a:chExt cx="0" cy="0"/>
        </a:xfrm>
      </p:grpSpPr>
      <p:sp>
        <p:nvSpPr>
          <p:cNvPr id="359" name="Google Shape;359;p84"/>
          <p:cNvSpPr txBox="1"/>
          <p:nvPr>
            <p:ph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60" name="Google Shape;360;p84"/>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 name="Google Shape;361;p84"/>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2" name="Google Shape;362;p84"/>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4"/>
          <p:cNvSpPr txBox="1"/>
          <p:nvPr>
            <p:ph idx="1" type="body"/>
          </p:nvPr>
        </p:nvSpPr>
        <p:spPr>
          <a:xfrm>
            <a:off x="713225" y="1424150"/>
            <a:ext cx="77109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364" name="Shape 364"/>
        <p:cNvGrpSpPr/>
        <p:nvPr/>
      </p:nvGrpSpPr>
      <p:grpSpPr>
        <a:xfrm>
          <a:off x="0" y="0"/>
          <a:ext cx="0" cy="0"/>
          <a:chOff x="0" y="0"/>
          <a:chExt cx="0" cy="0"/>
        </a:xfrm>
      </p:grpSpPr>
      <p:sp>
        <p:nvSpPr>
          <p:cNvPr id="365" name="Google Shape;365;p85"/>
          <p:cNvSpPr txBox="1"/>
          <p:nvPr>
            <p:ph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66" name="Google Shape;366;p85"/>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7" name="Google Shape;367;p85"/>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p85"/>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5"/>
          <p:cNvSpPr txBox="1"/>
          <p:nvPr>
            <p:ph idx="1" type="body"/>
          </p:nvPr>
        </p:nvSpPr>
        <p:spPr>
          <a:xfrm>
            <a:off x="713225" y="1424150"/>
            <a:ext cx="77109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41" name="Shape 41"/>
        <p:cNvGrpSpPr/>
        <p:nvPr/>
      </p:nvGrpSpPr>
      <p:grpSpPr>
        <a:xfrm>
          <a:off x="0" y="0"/>
          <a:ext cx="0" cy="0"/>
          <a:chOff x="0" y="0"/>
          <a:chExt cx="0" cy="0"/>
        </a:xfrm>
      </p:grpSpPr>
      <p:sp>
        <p:nvSpPr>
          <p:cNvPr id="42" name="Google Shape;42;p41"/>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43" name="Google Shape;43;p41"/>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8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44" name="Google Shape;44;p41"/>
          <p:cNvSpPr txBox="1"/>
          <p:nvPr>
            <p:ph idx="1" type="subTitle"/>
          </p:nvPr>
        </p:nvSpPr>
        <p:spPr>
          <a:xfrm flipH="1">
            <a:off x="3198150" y="3293187"/>
            <a:ext cx="2747700" cy="31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45" name="Google Shape;45;p41"/>
          <p:cNvCxnSpPr/>
          <p:nvPr/>
        </p:nvCxnSpPr>
        <p:spPr>
          <a:xfrm>
            <a:off x="6350113" y="-1501125"/>
            <a:ext cx="3757500" cy="4183800"/>
          </a:xfrm>
          <a:prstGeom prst="straightConnector1">
            <a:avLst/>
          </a:prstGeom>
          <a:noFill/>
          <a:ln cap="flat" cmpd="sng" w="19050">
            <a:solidFill>
              <a:schemeClr val="lt1"/>
            </a:solidFill>
            <a:prstDash val="solid"/>
            <a:round/>
            <a:headEnd len="sm" w="sm" type="none"/>
            <a:tailEnd len="sm" w="sm" type="none"/>
          </a:ln>
        </p:spPr>
      </p:cxnSp>
      <p:sp>
        <p:nvSpPr>
          <p:cNvPr id="46" name="Google Shape;46;p41"/>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1"/>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1"/>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370" name="Shape 370"/>
        <p:cNvGrpSpPr/>
        <p:nvPr/>
      </p:nvGrpSpPr>
      <p:grpSpPr>
        <a:xfrm>
          <a:off x="0" y="0"/>
          <a:ext cx="0" cy="0"/>
          <a:chOff x="0" y="0"/>
          <a:chExt cx="0" cy="0"/>
        </a:xfrm>
      </p:grpSpPr>
      <p:sp>
        <p:nvSpPr>
          <p:cNvPr id="371" name="Google Shape;371;p86"/>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72" name="Google Shape;372;p86"/>
          <p:cNvSpPr txBox="1"/>
          <p:nvPr>
            <p:ph idx="2" type="title"/>
          </p:nvPr>
        </p:nvSpPr>
        <p:spPr>
          <a:xfrm>
            <a:off x="1284681"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3" name="Google Shape;373;p86"/>
          <p:cNvSpPr txBox="1"/>
          <p:nvPr>
            <p:ph idx="1" type="subTitle"/>
          </p:nvPr>
        </p:nvSpPr>
        <p:spPr>
          <a:xfrm>
            <a:off x="940581"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4" name="Google Shape;374;p86"/>
          <p:cNvSpPr txBox="1"/>
          <p:nvPr>
            <p:ph idx="3" type="title"/>
          </p:nvPr>
        </p:nvSpPr>
        <p:spPr>
          <a:xfrm>
            <a:off x="6699519" y="325747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5" name="Google Shape;375;p86"/>
          <p:cNvSpPr txBox="1"/>
          <p:nvPr>
            <p:ph idx="4" type="subTitle"/>
          </p:nvPr>
        </p:nvSpPr>
        <p:spPr>
          <a:xfrm>
            <a:off x="6355419" y="3520107"/>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6" name="Google Shape;376;p86"/>
          <p:cNvSpPr txBox="1"/>
          <p:nvPr>
            <p:ph idx="5" type="title"/>
          </p:nvPr>
        </p:nvSpPr>
        <p:spPr>
          <a:xfrm>
            <a:off x="3990022"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7" name="Google Shape;377;p86"/>
          <p:cNvSpPr txBox="1"/>
          <p:nvPr>
            <p:ph idx="6" type="subTitle"/>
          </p:nvPr>
        </p:nvSpPr>
        <p:spPr>
          <a:xfrm>
            <a:off x="3645922"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378" name="Shape 378"/>
        <p:cNvGrpSpPr/>
        <p:nvPr/>
      </p:nvGrpSpPr>
      <p:grpSpPr>
        <a:xfrm>
          <a:off x="0" y="0"/>
          <a:ext cx="0" cy="0"/>
          <a:chOff x="0" y="0"/>
          <a:chExt cx="0" cy="0"/>
        </a:xfrm>
      </p:grpSpPr>
      <p:sp>
        <p:nvSpPr>
          <p:cNvPr id="379" name="Google Shape;379;p87"/>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87"/>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7"/>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7"/>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7"/>
          <p:cNvSpPr txBox="1"/>
          <p:nvPr>
            <p:ph idx="1" type="subTitle"/>
          </p:nvPr>
        </p:nvSpPr>
        <p:spPr>
          <a:xfrm>
            <a:off x="653699"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84" name="Google Shape;384;p87"/>
          <p:cNvSpPr txBox="1"/>
          <p:nvPr>
            <p:ph idx="2" type="subTitle"/>
          </p:nvPr>
        </p:nvSpPr>
        <p:spPr>
          <a:xfrm>
            <a:off x="3439674"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85" name="Google Shape;385;p87"/>
          <p:cNvSpPr txBox="1"/>
          <p:nvPr>
            <p:ph idx="3" type="subTitle"/>
          </p:nvPr>
        </p:nvSpPr>
        <p:spPr>
          <a:xfrm>
            <a:off x="6203701"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86" name="Google Shape;386;p87"/>
          <p:cNvSpPr txBox="1"/>
          <p:nvPr>
            <p:ph type="title"/>
          </p:nvPr>
        </p:nvSpPr>
        <p:spPr>
          <a:xfrm>
            <a:off x="588299"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87" name="Google Shape;387;p87"/>
          <p:cNvSpPr txBox="1"/>
          <p:nvPr>
            <p:ph idx="4" type="title"/>
          </p:nvPr>
        </p:nvSpPr>
        <p:spPr>
          <a:xfrm>
            <a:off x="3363300"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88" name="Google Shape;388;p87"/>
          <p:cNvSpPr txBox="1"/>
          <p:nvPr>
            <p:ph idx="5" type="title"/>
          </p:nvPr>
        </p:nvSpPr>
        <p:spPr>
          <a:xfrm>
            <a:off x="6138301"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89" name="Google Shape;389;p87"/>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90" name="Google Shape;390;p87"/>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 name="Google Shape;391;p87"/>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87"/>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393" name="Shape 393"/>
        <p:cNvGrpSpPr/>
        <p:nvPr/>
      </p:nvGrpSpPr>
      <p:grpSpPr>
        <a:xfrm>
          <a:off x="0" y="0"/>
          <a:ext cx="0" cy="0"/>
          <a:chOff x="0" y="0"/>
          <a:chExt cx="0" cy="0"/>
        </a:xfrm>
      </p:grpSpPr>
      <p:sp>
        <p:nvSpPr>
          <p:cNvPr id="394" name="Google Shape;394;p88"/>
          <p:cNvSpPr txBox="1"/>
          <p:nvPr>
            <p:ph idx="1" type="subTitle"/>
          </p:nvPr>
        </p:nvSpPr>
        <p:spPr>
          <a:xfrm>
            <a:off x="713250" y="1264629"/>
            <a:ext cx="7717500" cy="36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5" name="Google Shape;395;p88"/>
          <p:cNvSpPr txBox="1"/>
          <p:nvPr>
            <p:ph type="title"/>
          </p:nvPr>
        </p:nvSpPr>
        <p:spPr>
          <a:xfrm>
            <a:off x="713227" y="639821"/>
            <a:ext cx="77175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000"/>
              <a:buNone/>
              <a:defRPr b="1" sz="5000">
                <a:solidFill>
                  <a:schemeClr val="lt1"/>
                </a:solidFill>
              </a:defRPr>
            </a:lvl1pPr>
            <a:lvl2pPr lvl="1" algn="ctr">
              <a:lnSpc>
                <a:spcPct val="100000"/>
              </a:lnSpc>
              <a:spcBef>
                <a:spcPts val="0"/>
              </a:spcBef>
              <a:spcAft>
                <a:spcPts val="0"/>
              </a:spcAft>
              <a:buClr>
                <a:schemeClr val="lt1"/>
              </a:buClr>
              <a:buSzPts val="5000"/>
              <a:buNone/>
              <a:defRPr b="1" sz="5000">
                <a:solidFill>
                  <a:schemeClr val="lt1"/>
                </a:solidFill>
              </a:defRPr>
            </a:lvl2pPr>
            <a:lvl3pPr lvl="2" algn="ctr">
              <a:lnSpc>
                <a:spcPct val="100000"/>
              </a:lnSpc>
              <a:spcBef>
                <a:spcPts val="0"/>
              </a:spcBef>
              <a:spcAft>
                <a:spcPts val="0"/>
              </a:spcAft>
              <a:buClr>
                <a:schemeClr val="lt1"/>
              </a:buClr>
              <a:buSzPts val="5000"/>
              <a:buNone/>
              <a:defRPr b="1" sz="5000">
                <a:solidFill>
                  <a:schemeClr val="lt1"/>
                </a:solidFill>
              </a:defRPr>
            </a:lvl3pPr>
            <a:lvl4pPr lvl="3" algn="ctr">
              <a:lnSpc>
                <a:spcPct val="100000"/>
              </a:lnSpc>
              <a:spcBef>
                <a:spcPts val="0"/>
              </a:spcBef>
              <a:spcAft>
                <a:spcPts val="0"/>
              </a:spcAft>
              <a:buClr>
                <a:schemeClr val="lt1"/>
              </a:buClr>
              <a:buSzPts val="5000"/>
              <a:buNone/>
              <a:defRPr b="1" sz="5000">
                <a:solidFill>
                  <a:schemeClr val="lt1"/>
                </a:solidFill>
              </a:defRPr>
            </a:lvl4pPr>
            <a:lvl5pPr lvl="4" algn="ctr">
              <a:lnSpc>
                <a:spcPct val="100000"/>
              </a:lnSpc>
              <a:spcBef>
                <a:spcPts val="0"/>
              </a:spcBef>
              <a:spcAft>
                <a:spcPts val="0"/>
              </a:spcAft>
              <a:buClr>
                <a:schemeClr val="lt1"/>
              </a:buClr>
              <a:buSzPts val="5000"/>
              <a:buNone/>
              <a:defRPr b="1" sz="5000">
                <a:solidFill>
                  <a:schemeClr val="lt1"/>
                </a:solidFill>
              </a:defRPr>
            </a:lvl5pPr>
            <a:lvl6pPr lvl="5" algn="ctr">
              <a:lnSpc>
                <a:spcPct val="100000"/>
              </a:lnSpc>
              <a:spcBef>
                <a:spcPts val="0"/>
              </a:spcBef>
              <a:spcAft>
                <a:spcPts val="0"/>
              </a:spcAft>
              <a:buClr>
                <a:schemeClr val="lt1"/>
              </a:buClr>
              <a:buSzPts val="5000"/>
              <a:buNone/>
              <a:defRPr b="1" sz="5000">
                <a:solidFill>
                  <a:schemeClr val="lt1"/>
                </a:solidFill>
              </a:defRPr>
            </a:lvl6pPr>
            <a:lvl7pPr lvl="6" algn="ctr">
              <a:lnSpc>
                <a:spcPct val="100000"/>
              </a:lnSpc>
              <a:spcBef>
                <a:spcPts val="0"/>
              </a:spcBef>
              <a:spcAft>
                <a:spcPts val="0"/>
              </a:spcAft>
              <a:buClr>
                <a:schemeClr val="lt1"/>
              </a:buClr>
              <a:buSzPts val="5000"/>
              <a:buNone/>
              <a:defRPr b="1" sz="5000">
                <a:solidFill>
                  <a:schemeClr val="lt1"/>
                </a:solidFill>
              </a:defRPr>
            </a:lvl7pPr>
            <a:lvl8pPr lvl="7" algn="ctr">
              <a:lnSpc>
                <a:spcPct val="100000"/>
              </a:lnSpc>
              <a:spcBef>
                <a:spcPts val="0"/>
              </a:spcBef>
              <a:spcAft>
                <a:spcPts val="0"/>
              </a:spcAft>
              <a:buClr>
                <a:schemeClr val="lt1"/>
              </a:buClr>
              <a:buSzPts val="5000"/>
              <a:buNone/>
              <a:defRPr b="1" sz="5000">
                <a:solidFill>
                  <a:schemeClr val="lt1"/>
                </a:solidFill>
              </a:defRPr>
            </a:lvl8pPr>
            <a:lvl9pPr lvl="8" algn="ctr">
              <a:lnSpc>
                <a:spcPct val="100000"/>
              </a:lnSpc>
              <a:spcBef>
                <a:spcPts val="0"/>
              </a:spcBef>
              <a:spcAft>
                <a:spcPts val="0"/>
              </a:spcAft>
              <a:buClr>
                <a:schemeClr val="lt1"/>
              </a:buClr>
              <a:buSzPts val="5000"/>
              <a:buNone/>
              <a:defRPr b="1" sz="5000">
                <a:solidFill>
                  <a:schemeClr val="lt1"/>
                </a:solidFill>
              </a:defRPr>
            </a:lvl9pPr>
          </a:lstStyle>
          <a:p/>
        </p:txBody>
      </p:sp>
      <p:sp>
        <p:nvSpPr>
          <p:cNvPr id="396" name="Google Shape;396;p88"/>
          <p:cNvSpPr txBox="1"/>
          <p:nvPr>
            <p:ph idx="2" type="subTitle"/>
          </p:nvPr>
        </p:nvSpPr>
        <p:spPr>
          <a:xfrm>
            <a:off x="713250" y="2701904"/>
            <a:ext cx="7717500" cy="36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7" name="Google Shape;397;p88"/>
          <p:cNvSpPr txBox="1"/>
          <p:nvPr>
            <p:ph idx="3" type="title"/>
          </p:nvPr>
        </p:nvSpPr>
        <p:spPr>
          <a:xfrm>
            <a:off x="713227" y="2077096"/>
            <a:ext cx="77175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000"/>
              <a:buNone/>
              <a:defRPr b="1" sz="5000">
                <a:solidFill>
                  <a:schemeClr val="lt1"/>
                </a:solidFill>
              </a:defRPr>
            </a:lvl1pPr>
            <a:lvl2pPr lvl="1" algn="ctr">
              <a:lnSpc>
                <a:spcPct val="100000"/>
              </a:lnSpc>
              <a:spcBef>
                <a:spcPts val="0"/>
              </a:spcBef>
              <a:spcAft>
                <a:spcPts val="0"/>
              </a:spcAft>
              <a:buClr>
                <a:schemeClr val="lt1"/>
              </a:buClr>
              <a:buSzPts val="5000"/>
              <a:buNone/>
              <a:defRPr b="1" sz="5000">
                <a:solidFill>
                  <a:schemeClr val="lt1"/>
                </a:solidFill>
              </a:defRPr>
            </a:lvl2pPr>
            <a:lvl3pPr lvl="2" algn="ctr">
              <a:lnSpc>
                <a:spcPct val="100000"/>
              </a:lnSpc>
              <a:spcBef>
                <a:spcPts val="0"/>
              </a:spcBef>
              <a:spcAft>
                <a:spcPts val="0"/>
              </a:spcAft>
              <a:buClr>
                <a:schemeClr val="lt1"/>
              </a:buClr>
              <a:buSzPts val="5000"/>
              <a:buNone/>
              <a:defRPr b="1" sz="5000">
                <a:solidFill>
                  <a:schemeClr val="lt1"/>
                </a:solidFill>
              </a:defRPr>
            </a:lvl3pPr>
            <a:lvl4pPr lvl="3" algn="ctr">
              <a:lnSpc>
                <a:spcPct val="100000"/>
              </a:lnSpc>
              <a:spcBef>
                <a:spcPts val="0"/>
              </a:spcBef>
              <a:spcAft>
                <a:spcPts val="0"/>
              </a:spcAft>
              <a:buClr>
                <a:schemeClr val="lt1"/>
              </a:buClr>
              <a:buSzPts val="5000"/>
              <a:buNone/>
              <a:defRPr b="1" sz="5000">
                <a:solidFill>
                  <a:schemeClr val="lt1"/>
                </a:solidFill>
              </a:defRPr>
            </a:lvl4pPr>
            <a:lvl5pPr lvl="4" algn="ctr">
              <a:lnSpc>
                <a:spcPct val="100000"/>
              </a:lnSpc>
              <a:spcBef>
                <a:spcPts val="0"/>
              </a:spcBef>
              <a:spcAft>
                <a:spcPts val="0"/>
              </a:spcAft>
              <a:buClr>
                <a:schemeClr val="lt1"/>
              </a:buClr>
              <a:buSzPts val="5000"/>
              <a:buNone/>
              <a:defRPr b="1" sz="5000">
                <a:solidFill>
                  <a:schemeClr val="lt1"/>
                </a:solidFill>
              </a:defRPr>
            </a:lvl5pPr>
            <a:lvl6pPr lvl="5" algn="ctr">
              <a:lnSpc>
                <a:spcPct val="100000"/>
              </a:lnSpc>
              <a:spcBef>
                <a:spcPts val="0"/>
              </a:spcBef>
              <a:spcAft>
                <a:spcPts val="0"/>
              </a:spcAft>
              <a:buClr>
                <a:schemeClr val="lt1"/>
              </a:buClr>
              <a:buSzPts val="5000"/>
              <a:buNone/>
              <a:defRPr b="1" sz="5000">
                <a:solidFill>
                  <a:schemeClr val="lt1"/>
                </a:solidFill>
              </a:defRPr>
            </a:lvl6pPr>
            <a:lvl7pPr lvl="6" algn="ctr">
              <a:lnSpc>
                <a:spcPct val="100000"/>
              </a:lnSpc>
              <a:spcBef>
                <a:spcPts val="0"/>
              </a:spcBef>
              <a:spcAft>
                <a:spcPts val="0"/>
              </a:spcAft>
              <a:buClr>
                <a:schemeClr val="lt1"/>
              </a:buClr>
              <a:buSzPts val="5000"/>
              <a:buNone/>
              <a:defRPr b="1" sz="5000">
                <a:solidFill>
                  <a:schemeClr val="lt1"/>
                </a:solidFill>
              </a:defRPr>
            </a:lvl7pPr>
            <a:lvl8pPr lvl="7" algn="ctr">
              <a:lnSpc>
                <a:spcPct val="100000"/>
              </a:lnSpc>
              <a:spcBef>
                <a:spcPts val="0"/>
              </a:spcBef>
              <a:spcAft>
                <a:spcPts val="0"/>
              </a:spcAft>
              <a:buClr>
                <a:schemeClr val="lt1"/>
              </a:buClr>
              <a:buSzPts val="5000"/>
              <a:buNone/>
              <a:defRPr b="1" sz="5000">
                <a:solidFill>
                  <a:schemeClr val="lt1"/>
                </a:solidFill>
              </a:defRPr>
            </a:lvl8pPr>
            <a:lvl9pPr lvl="8" algn="ctr">
              <a:lnSpc>
                <a:spcPct val="100000"/>
              </a:lnSpc>
              <a:spcBef>
                <a:spcPts val="0"/>
              </a:spcBef>
              <a:spcAft>
                <a:spcPts val="0"/>
              </a:spcAft>
              <a:buClr>
                <a:schemeClr val="lt1"/>
              </a:buClr>
              <a:buSzPts val="5000"/>
              <a:buNone/>
              <a:defRPr b="1" sz="5000">
                <a:solidFill>
                  <a:schemeClr val="lt1"/>
                </a:solidFill>
              </a:defRPr>
            </a:lvl9pPr>
          </a:lstStyle>
          <a:p/>
        </p:txBody>
      </p:sp>
      <p:sp>
        <p:nvSpPr>
          <p:cNvPr id="398" name="Google Shape;398;p88"/>
          <p:cNvSpPr txBox="1"/>
          <p:nvPr>
            <p:ph idx="4" type="subTitle"/>
          </p:nvPr>
        </p:nvSpPr>
        <p:spPr>
          <a:xfrm>
            <a:off x="713250" y="4139179"/>
            <a:ext cx="7717500" cy="36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9" name="Google Shape;399;p88"/>
          <p:cNvSpPr txBox="1"/>
          <p:nvPr>
            <p:ph idx="5" type="title"/>
          </p:nvPr>
        </p:nvSpPr>
        <p:spPr>
          <a:xfrm>
            <a:off x="713227" y="3514371"/>
            <a:ext cx="77175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000"/>
              <a:buNone/>
              <a:defRPr b="1" sz="5000">
                <a:solidFill>
                  <a:schemeClr val="lt1"/>
                </a:solidFill>
              </a:defRPr>
            </a:lvl1pPr>
            <a:lvl2pPr lvl="1" algn="ctr">
              <a:lnSpc>
                <a:spcPct val="100000"/>
              </a:lnSpc>
              <a:spcBef>
                <a:spcPts val="0"/>
              </a:spcBef>
              <a:spcAft>
                <a:spcPts val="0"/>
              </a:spcAft>
              <a:buClr>
                <a:schemeClr val="lt1"/>
              </a:buClr>
              <a:buSzPts val="5000"/>
              <a:buNone/>
              <a:defRPr b="1" sz="5000">
                <a:solidFill>
                  <a:schemeClr val="lt1"/>
                </a:solidFill>
              </a:defRPr>
            </a:lvl2pPr>
            <a:lvl3pPr lvl="2" algn="ctr">
              <a:lnSpc>
                <a:spcPct val="100000"/>
              </a:lnSpc>
              <a:spcBef>
                <a:spcPts val="0"/>
              </a:spcBef>
              <a:spcAft>
                <a:spcPts val="0"/>
              </a:spcAft>
              <a:buClr>
                <a:schemeClr val="lt1"/>
              </a:buClr>
              <a:buSzPts val="5000"/>
              <a:buNone/>
              <a:defRPr b="1" sz="5000">
                <a:solidFill>
                  <a:schemeClr val="lt1"/>
                </a:solidFill>
              </a:defRPr>
            </a:lvl3pPr>
            <a:lvl4pPr lvl="3" algn="ctr">
              <a:lnSpc>
                <a:spcPct val="100000"/>
              </a:lnSpc>
              <a:spcBef>
                <a:spcPts val="0"/>
              </a:spcBef>
              <a:spcAft>
                <a:spcPts val="0"/>
              </a:spcAft>
              <a:buClr>
                <a:schemeClr val="lt1"/>
              </a:buClr>
              <a:buSzPts val="5000"/>
              <a:buNone/>
              <a:defRPr b="1" sz="5000">
                <a:solidFill>
                  <a:schemeClr val="lt1"/>
                </a:solidFill>
              </a:defRPr>
            </a:lvl4pPr>
            <a:lvl5pPr lvl="4" algn="ctr">
              <a:lnSpc>
                <a:spcPct val="100000"/>
              </a:lnSpc>
              <a:spcBef>
                <a:spcPts val="0"/>
              </a:spcBef>
              <a:spcAft>
                <a:spcPts val="0"/>
              </a:spcAft>
              <a:buClr>
                <a:schemeClr val="lt1"/>
              </a:buClr>
              <a:buSzPts val="5000"/>
              <a:buNone/>
              <a:defRPr b="1" sz="5000">
                <a:solidFill>
                  <a:schemeClr val="lt1"/>
                </a:solidFill>
              </a:defRPr>
            </a:lvl5pPr>
            <a:lvl6pPr lvl="5" algn="ctr">
              <a:lnSpc>
                <a:spcPct val="100000"/>
              </a:lnSpc>
              <a:spcBef>
                <a:spcPts val="0"/>
              </a:spcBef>
              <a:spcAft>
                <a:spcPts val="0"/>
              </a:spcAft>
              <a:buClr>
                <a:schemeClr val="lt1"/>
              </a:buClr>
              <a:buSzPts val="5000"/>
              <a:buNone/>
              <a:defRPr b="1" sz="5000">
                <a:solidFill>
                  <a:schemeClr val="lt1"/>
                </a:solidFill>
              </a:defRPr>
            </a:lvl6pPr>
            <a:lvl7pPr lvl="6" algn="ctr">
              <a:lnSpc>
                <a:spcPct val="100000"/>
              </a:lnSpc>
              <a:spcBef>
                <a:spcPts val="0"/>
              </a:spcBef>
              <a:spcAft>
                <a:spcPts val="0"/>
              </a:spcAft>
              <a:buClr>
                <a:schemeClr val="lt1"/>
              </a:buClr>
              <a:buSzPts val="5000"/>
              <a:buNone/>
              <a:defRPr b="1" sz="5000">
                <a:solidFill>
                  <a:schemeClr val="lt1"/>
                </a:solidFill>
              </a:defRPr>
            </a:lvl7pPr>
            <a:lvl8pPr lvl="7" algn="ctr">
              <a:lnSpc>
                <a:spcPct val="100000"/>
              </a:lnSpc>
              <a:spcBef>
                <a:spcPts val="0"/>
              </a:spcBef>
              <a:spcAft>
                <a:spcPts val="0"/>
              </a:spcAft>
              <a:buClr>
                <a:schemeClr val="lt1"/>
              </a:buClr>
              <a:buSzPts val="5000"/>
              <a:buNone/>
              <a:defRPr b="1" sz="5000">
                <a:solidFill>
                  <a:schemeClr val="lt1"/>
                </a:solidFill>
              </a:defRPr>
            </a:lvl8pPr>
            <a:lvl9pPr lvl="8" algn="ctr">
              <a:lnSpc>
                <a:spcPct val="100000"/>
              </a:lnSpc>
              <a:spcBef>
                <a:spcPts val="0"/>
              </a:spcBef>
              <a:spcAft>
                <a:spcPts val="0"/>
              </a:spcAft>
              <a:buClr>
                <a:schemeClr val="lt1"/>
              </a:buClr>
              <a:buSzPts val="5000"/>
              <a:buNone/>
              <a:defRPr b="1" sz="5000">
                <a:solidFill>
                  <a:schemeClr val="lt1"/>
                </a:solidFill>
              </a:defRPr>
            </a:lvl9pPr>
          </a:lstStyle>
          <a:p/>
        </p:txBody>
      </p:sp>
      <p:sp>
        <p:nvSpPr>
          <p:cNvPr id="400" name="Google Shape;400;p88"/>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8"/>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8"/>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403" name="Shape 403"/>
        <p:cNvGrpSpPr/>
        <p:nvPr/>
      </p:nvGrpSpPr>
      <p:grpSpPr>
        <a:xfrm>
          <a:off x="0" y="0"/>
          <a:ext cx="0" cy="0"/>
          <a:chOff x="0" y="0"/>
          <a:chExt cx="0" cy="0"/>
        </a:xfrm>
      </p:grpSpPr>
      <p:sp>
        <p:nvSpPr>
          <p:cNvPr id="404" name="Google Shape;404;p89"/>
          <p:cNvSpPr txBox="1"/>
          <p:nvPr>
            <p:ph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405" name="Google Shape;405;p89"/>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6" name="Google Shape;406;p89"/>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89"/>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9"/>
          <p:cNvSpPr txBox="1"/>
          <p:nvPr>
            <p:ph idx="2" type="title"/>
          </p:nvPr>
        </p:nvSpPr>
        <p:spPr>
          <a:xfrm>
            <a:off x="928050" y="3565775"/>
            <a:ext cx="15096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09" name="Google Shape;409;p89"/>
          <p:cNvSpPr txBox="1"/>
          <p:nvPr>
            <p:ph idx="1" type="subTitle"/>
          </p:nvPr>
        </p:nvSpPr>
        <p:spPr>
          <a:xfrm>
            <a:off x="758850" y="3950490"/>
            <a:ext cx="1848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0" name="Google Shape;410;p89"/>
          <p:cNvSpPr txBox="1"/>
          <p:nvPr>
            <p:ph idx="3" type="title"/>
          </p:nvPr>
        </p:nvSpPr>
        <p:spPr>
          <a:xfrm>
            <a:off x="6686827" y="3565775"/>
            <a:ext cx="15096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11" name="Google Shape;411;p89"/>
          <p:cNvSpPr txBox="1"/>
          <p:nvPr>
            <p:ph idx="4" type="subTitle"/>
          </p:nvPr>
        </p:nvSpPr>
        <p:spPr>
          <a:xfrm>
            <a:off x="6517622" y="3950490"/>
            <a:ext cx="1848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2" name="Google Shape;412;p89"/>
          <p:cNvSpPr txBox="1"/>
          <p:nvPr>
            <p:ph idx="5" type="title"/>
          </p:nvPr>
        </p:nvSpPr>
        <p:spPr>
          <a:xfrm>
            <a:off x="3815126" y="3565775"/>
            <a:ext cx="15096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13" name="Google Shape;413;p89"/>
          <p:cNvSpPr txBox="1"/>
          <p:nvPr>
            <p:ph idx="6" type="subTitle"/>
          </p:nvPr>
        </p:nvSpPr>
        <p:spPr>
          <a:xfrm>
            <a:off x="3645921" y="3950490"/>
            <a:ext cx="1848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4" name="Google Shape;414;p89"/>
          <p:cNvSpPr txBox="1"/>
          <p:nvPr>
            <p:ph idx="7" type="title"/>
          </p:nvPr>
        </p:nvSpPr>
        <p:spPr>
          <a:xfrm>
            <a:off x="4006513" y="2497875"/>
            <a:ext cx="1131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None/>
              <a:defRPr b="1" sz="2500">
                <a:solidFill>
                  <a:schemeClr val="dk1"/>
                </a:solidFill>
              </a:defRPr>
            </a:lvl1pPr>
            <a:lvl2pPr lvl="1" algn="ctr">
              <a:lnSpc>
                <a:spcPct val="100000"/>
              </a:lnSpc>
              <a:spcBef>
                <a:spcPts val="0"/>
              </a:spcBef>
              <a:spcAft>
                <a:spcPts val="0"/>
              </a:spcAft>
              <a:buClr>
                <a:schemeClr val="dk1"/>
              </a:buClr>
              <a:buSzPts val="2500"/>
              <a:buNone/>
              <a:defRPr b="1" sz="2500">
                <a:solidFill>
                  <a:schemeClr val="dk1"/>
                </a:solidFill>
              </a:defRPr>
            </a:lvl2pPr>
            <a:lvl3pPr lvl="2" algn="ctr">
              <a:lnSpc>
                <a:spcPct val="100000"/>
              </a:lnSpc>
              <a:spcBef>
                <a:spcPts val="0"/>
              </a:spcBef>
              <a:spcAft>
                <a:spcPts val="0"/>
              </a:spcAft>
              <a:buClr>
                <a:schemeClr val="dk1"/>
              </a:buClr>
              <a:buSzPts val="2500"/>
              <a:buNone/>
              <a:defRPr b="1" sz="2500">
                <a:solidFill>
                  <a:schemeClr val="dk1"/>
                </a:solidFill>
              </a:defRPr>
            </a:lvl3pPr>
            <a:lvl4pPr lvl="3" algn="ctr">
              <a:lnSpc>
                <a:spcPct val="100000"/>
              </a:lnSpc>
              <a:spcBef>
                <a:spcPts val="0"/>
              </a:spcBef>
              <a:spcAft>
                <a:spcPts val="0"/>
              </a:spcAft>
              <a:buClr>
                <a:schemeClr val="dk1"/>
              </a:buClr>
              <a:buSzPts val="2500"/>
              <a:buNone/>
              <a:defRPr b="1" sz="2500">
                <a:solidFill>
                  <a:schemeClr val="dk1"/>
                </a:solidFill>
              </a:defRPr>
            </a:lvl4pPr>
            <a:lvl5pPr lvl="4" algn="ctr">
              <a:lnSpc>
                <a:spcPct val="100000"/>
              </a:lnSpc>
              <a:spcBef>
                <a:spcPts val="0"/>
              </a:spcBef>
              <a:spcAft>
                <a:spcPts val="0"/>
              </a:spcAft>
              <a:buClr>
                <a:schemeClr val="dk1"/>
              </a:buClr>
              <a:buSzPts val="2500"/>
              <a:buNone/>
              <a:defRPr b="1" sz="2500">
                <a:solidFill>
                  <a:schemeClr val="dk1"/>
                </a:solidFill>
              </a:defRPr>
            </a:lvl5pPr>
            <a:lvl6pPr lvl="5" algn="ctr">
              <a:lnSpc>
                <a:spcPct val="100000"/>
              </a:lnSpc>
              <a:spcBef>
                <a:spcPts val="0"/>
              </a:spcBef>
              <a:spcAft>
                <a:spcPts val="0"/>
              </a:spcAft>
              <a:buClr>
                <a:schemeClr val="dk1"/>
              </a:buClr>
              <a:buSzPts val="2500"/>
              <a:buNone/>
              <a:defRPr b="1" sz="2500">
                <a:solidFill>
                  <a:schemeClr val="dk1"/>
                </a:solidFill>
              </a:defRPr>
            </a:lvl6pPr>
            <a:lvl7pPr lvl="6" algn="ctr">
              <a:lnSpc>
                <a:spcPct val="100000"/>
              </a:lnSpc>
              <a:spcBef>
                <a:spcPts val="0"/>
              </a:spcBef>
              <a:spcAft>
                <a:spcPts val="0"/>
              </a:spcAft>
              <a:buClr>
                <a:schemeClr val="dk1"/>
              </a:buClr>
              <a:buSzPts val="2500"/>
              <a:buNone/>
              <a:defRPr b="1" sz="2500">
                <a:solidFill>
                  <a:schemeClr val="dk1"/>
                </a:solidFill>
              </a:defRPr>
            </a:lvl7pPr>
            <a:lvl8pPr lvl="7" algn="ctr">
              <a:lnSpc>
                <a:spcPct val="100000"/>
              </a:lnSpc>
              <a:spcBef>
                <a:spcPts val="0"/>
              </a:spcBef>
              <a:spcAft>
                <a:spcPts val="0"/>
              </a:spcAft>
              <a:buClr>
                <a:schemeClr val="dk1"/>
              </a:buClr>
              <a:buSzPts val="2500"/>
              <a:buNone/>
              <a:defRPr b="1" sz="2500">
                <a:solidFill>
                  <a:schemeClr val="dk1"/>
                </a:solidFill>
              </a:defRPr>
            </a:lvl8pPr>
            <a:lvl9pPr lvl="8" algn="ctr">
              <a:lnSpc>
                <a:spcPct val="100000"/>
              </a:lnSpc>
              <a:spcBef>
                <a:spcPts val="0"/>
              </a:spcBef>
              <a:spcAft>
                <a:spcPts val="0"/>
              </a:spcAft>
              <a:buClr>
                <a:schemeClr val="dk1"/>
              </a:buClr>
              <a:buSzPts val="2500"/>
              <a:buNone/>
              <a:defRPr b="1" sz="2500">
                <a:solidFill>
                  <a:schemeClr val="dk1"/>
                </a:solidFill>
              </a:defRPr>
            </a:lvl9pPr>
          </a:lstStyle>
          <a:p/>
        </p:txBody>
      </p:sp>
      <p:sp>
        <p:nvSpPr>
          <p:cNvPr id="415" name="Google Shape;415;p89"/>
          <p:cNvSpPr txBox="1"/>
          <p:nvPr>
            <p:ph idx="8" type="title"/>
          </p:nvPr>
        </p:nvSpPr>
        <p:spPr>
          <a:xfrm>
            <a:off x="1117350" y="2497873"/>
            <a:ext cx="1131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None/>
              <a:defRPr b="1" sz="2500">
                <a:solidFill>
                  <a:schemeClr val="dk1"/>
                </a:solidFill>
              </a:defRPr>
            </a:lvl1pPr>
            <a:lvl2pPr lvl="1" algn="ctr">
              <a:lnSpc>
                <a:spcPct val="100000"/>
              </a:lnSpc>
              <a:spcBef>
                <a:spcPts val="0"/>
              </a:spcBef>
              <a:spcAft>
                <a:spcPts val="0"/>
              </a:spcAft>
              <a:buClr>
                <a:schemeClr val="dk1"/>
              </a:buClr>
              <a:buSzPts val="2500"/>
              <a:buNone/>
              <a:defRPr b="1" sz="2500">
                <a:solidFill>
                  <a:schemeClr val="dk1"/>
                </a:solidFill>
              </a:defRPr>
            </a:lvl2pPr>
            <a:lvl3pPr lvl="2" algn="ctr">
              <a:lnSpc>
                <a:spcPct val="100000"/>
              </a:lnSpc>
              <a:spcBef>
                <a:spcPts val="0"/>
              </a:spcBef>
              <a:spcAft>
                <a:spcPts val="0"/>
              </a:spcAft>
              <a:buClr>
                <a:schemeClr val="dk1"/>
              </a:buClr>
              <a:buSzPts val="2500"/>
              <a:buNone/>
              <a:defRPr b="1" sz="2500">
                <a:solidFill>
                  <a:schemeClr val="dk1"/>
                </a:solidFill>
              </a:defRPr>
            </a:lvl3pPr>
            <a:lvl4pPr lvl="3" algn="ctr">
              <a:lnSpc>
                <a:spcPct val="100000"/>
              </a:lnSpc>
              <a:spcBef>
                <a:spcPts val="0"/>
              </a:spcBef>
              <a:spcAft>
                <a:spcPts val="0"/>
              </a:spcAft>
              <a:buClr>
                <a:schemeClr val="dk1"/>
              </a:buClr>
              <a:buSzPts val="2500"/>
              <a:buNone/>
              <a:defRPr b="1" sz="2500">
                <a:solidFill>
                  <a:schemeClr val="dk1"/>
                </a:solidFill>
              </a:defRPr>
            </a:lvl4pPr>
            <a:lvl5pPr lvl="4" algn="ctr">
              <a:lnSpc>
                <a:spcPct val="100000"/>
              </a:lnSpc>
              <a:spcBef>
                <a:spcPts val="0"/>
              </a:spcBef>
              <a:spcAft>
                <a:spcPts val="0"/>
              </a:spcAft>
              <a:buClr>
                <a:schemeClr val="dk1"/>
              </a:buClr>
              <a:buSzPts val="2500"/>
              <a:buNone/>
              <a:defRPr b="1" sz="2500">
                <a:solidFill>
                  <a:schemeClr val="dk1"/>
                </a:solidFill>
              </a:defRPr>
            </a:lvl5pPr>
            <a:lvl6pPr lvl="5" algn="ctr">
              <a:lnSpc>
                <a:spcPct val="100000"/>
              </a:lnSpc>
              <a:spcBef>
                <a:spcPts val="0"/>
              </a:spcBef>
              <a:spcAft>
                <a:spcPts val="0"/>
              </a:spcAft>
              <a:buClr>
                <a:schemeClr val="dk1"/>
              </a:buClr>
              <a:buSzPts val="2500"/>
              <a:buNone/>
              <a:defRPr b="1" sz="2500">
                <a:solidFill>
                  <a:schemeClr val="dk1"/>
                </a:solidFill>
              </a:defRPr>
            </a:lvl6pPr>
            <a:lvl7pPr lvl="6" algn="ctr">
              <a:lnSpc>
                <a:spcPct val="100000"/>
              </a:lnSpc>
              <a:spcBef>
                <a:spcPts val="0"/>
              </a:spcBef>
              <a:spcAft>
                <a:spcPts val="0"/>
              </a:spcAft>
              <a:buClr>
                <a:schemeClr val="dk1"/>
              </a:buClr>
              <a:buSzPts val="2500"/>
              <a:buNone/>
              <a:defRPr b="1" sz="2500">
                <a:solidFill>
                  <a:schemeClr val="dk1"/>
                </a:solidFill>
              </a:defRPr>
            </a:lvl7pPr>
            <a:lvl8pPr lvl="7" algn="ctr">
              <a:lnSpc>
                <a:spcPct val="100000"/>
              </a:lnSpc>
              <a:spcBef>
                <a:spcPts val="0"/>
              </a:spcBef>
              <a:spcAft>
                <a:spcPts val="0"/>
              </a:spcAft>
              <a:buClr>
                <a:schemeClr val="dk1"/>
              </a:buClr>
              <a:buSzPts val="2500"/>
              <a:buNone/>
              <a:defRPr b="1" sz="2500">
                <a:solidFill>
                  <a:schemeClr val="dk1"/>
                </a:solidFill>
              </a:defRPr>
            </a:lvl8pPr>
            <a:lvl9pPr lvl="8" algn="ctr">
              <a:lnSpc>
                <a:spcPct val="100000"/>
              </a:lnSpc>
              <a:spcBef>
                <a:spcPts val="0"/>
              </a:spcBef>
              <a:spcAft>
                <a:spcPts val="0"/>
              </a:spcAft>
              <a:buClr>
                <a:schemeClr val="dk1"/>
              </a:buClr>
              <a:buSzPts val="2500"/>
              <a:buNone/>
              <a:defRPr b="1" sz="2500">
                <a:solidFill>
                  <a:schemeClr val="dk1"/>
                </a:solidFill>
              </a:defRPr>
            </a:lvl9pPr>
          </a:lstStyle>
          <a:p/>
        </p:txBody>
      </p:sp>
      <p:sp>
        <p:nvSpPr>
          <p:cNvPr id="416" name="Google Shape;416;p89"/>
          <p:cNvSpPr txBox="1"/>
          <p:nvPr>
            <p:ph idx="9" type="title"/>
          </p:nvPr>
        </p:nvSpPr>
        <p:spPr>
          <a:xfrm>
            <a:off x="6876113" y="2497873"/>
            <a:ext cx="1131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None/>
              <a:defRPr b="1" sz="2500">
                <a:solidFill>
                  <a:schemeClr val="dk1"/>
                </a:solidFill>
              </a:defRPr>
            </a:lvl1pPr>
            <a:lvl2pPr lvl="1" algn="ctr">
              <a:lnSpc>
                <a:spcPct val="100000"/>
              </a:lnSpc>
              <a:spcBef>
                <a:spcPts val="0"/>
              </a:spcBef>
              <a:spcAft>
                <a:spcPts val="0"/>
              </a:spcAft>
              <a:buClr>
                <a:schemeClr val="dk1"/>
              </a:buClr>
              <a:buSzPts val="2500"/>
              <a:buNone/>
              <a:defRPr b="1" sz="2500">
                <a:solidFill>
                  <a:schemeClr val="dk1"/>
                </a:solidFill>
              </a:defRPr>
            </a:lvl2pPr>
            <a:lvl3pPr lvl="2" algn="ctr">
              <a:lnSpc>
                <a:spcPct val="100000"/>
              </a:lnSpc>
              <a:spcBef>
                <a:spcPts val="0"/>
              </a:spcBef>
              <a:spcAft>
                <a:spcPts val="0"/>
              </a:spcAft>
              <a:buClr>
                <a:schemeClr val="dk1"/>
              </a:buClr>
              <a:buSzPts val="2500"/>
              <a:buNone/>
              <a:defRPr b="1" sz="2500">
                <a:solidFill>
                  <a:schemeClr val="dk1"/>
                </a:solidFill>
              </a:defRPr>
            </a:lvl3pPr>
            <a:lvl4pPr lvl="3" algn="ctr">
              <a:lnSpc>
                <a:spcPct val="100000"/>
              </a:lnSpc>
              <a:spcBef>
                <a:spcPts val="0"/>
              </a:spcBef>
              <a:spcAft>
                <a:spcPts val="0"/>
              </a:spcAft>
              <a:buClr>
                <a:schemeClr val="dk1"/>
              </a:buClr>
              <a:buSzPts val="2500"/>
              <a:buNone/>
              <a:defRPr b="1" sz="2500">
                <a:solidFill>
                  <a:schemeClr val="dk1"/>
                </a:solidFill>
              </a:defRPr>
            </a:lvl4pPr>
            <a:lvl5pPr lvl="4" algn="ctr">
              <a:lnSpc>
                <a:spcPct val="100000"/>
              </a:lnSpc>
              <a:spcBef>
                <a:spcPts val="0"/>
              </a:spcBef>
              <a:spcAft>
                <a:spcPts val="0"/>
              </a:spcAft>
              <a:buClr>
                <a:schemeClr val="dk1"/>
              </a:buClr>
              <a:buSzPts val="2500"/>
              <a:buNone/>
              <a:defRPr b="1" sz="2500">
                <a:solidFill>
                  <a:schemeClr val="dk1"/>
                </a:solidFill>
              </a:defRPr>
            </a:lvl5pPr>
            <a:lvl6pPr lvl="5" algn="ctr">
              <a:lnSpc>
                <a:spcPct val="100000"/>
              </a:lnSpc>
              <a:spcBef>
                <a:spcPts val="0"/>
              </a:spcBef>
              <a:spcAft>
                <a:spcPts val="0"/>
              </a:spcAft>
              <a:buClr>
                <a:schemeClr val="dk1"/>
              </a:buClr>
              <a:buSzPts val="2500"/>
              <a:buNone/>
              <a:defRPr b="1" sz="2500">
                <a:solidFill>
                  <a:schemeClr val="dk1"/>
                </a:solidFill>
              </a:defRPr>
            </a:lvl6pPr>
            <a:lvl7pPr lvl="6" algn="ctr">
              <a:lnSpc>
                <a:spcPct val="100000"/>
              </a:lnSpc>
              <a:spcBef>
                <a:spcPts val="0"/>
              </a:spcBef>
              <a:spcAft>
                <a:spcPts val="0"/>
              </a:spcAft>
              <a:buClr>
                <a:schemeClr val="dk1"/>
              </a:buClr>
              <a:buSzPts val="2500"/>
              <a:buNone/>
              <a:defRPr b="1" sz="2500">
                <a:solidFill>
                  <a:schemeClr val="dk1"/>
                </a:solidFill>
              </a:defRPr>
            </a:lvl7pPr>
            <a:lvl8pPr lvl="7" algn="ctr">
              <a:lnSpc>
                <a:spcPct val="100000"/>
              </a:lnSpc>
              <a:spcBef>
                <a:spcPts val="0"/>
              </a:spcBef>
              <a:spcAft>
                <a:spcPts val="0"/>
              </a:spcAft>
              <a:buClr>
                <a:schemeClr val="dk1"/>
              </a:buClr>
              <a:buSzPts val="2500"/>
              <a:buNone/>
              <a:defRPr b="1" sz="2500">
                <a:solidFill>
                  <a:schemeClr val="dk1"/>
                </a:solidFill>
              </a:defRPr>
            </a:lvl8pPr>
            <a:lvl9pPr lvl="8" algn="ctr">
              <a:lnSpc>
                <a:spcPct val="100000"/>
              </a:lnSpc>
              <a:spcBef>
                <a:spcPts val="0"/>
              </a:spcBef>
              <a:spcAft>
                <a:spcPts val="0"/>
              </a:spcAft>
              <a:buClr>
                <a:schemeClr val="dk1"/>
              </a:buClr>
              <a:buSzPts val="2500"/>
              <a:buNone/>
              <a:defRPr b="1" sz="2500">
                <a:solidFill>
                  <a:schemeClr val="dk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417" name="Shape 417"/>
        <p:cNvGrpSpPr/>
        <p:nvPr/>
      </p:nvGrpSpPr>
      <p:grpSpPr>
        <a:xfrm>
          <a:off x="0" y="0"/>
          <a:ext cx="0" cy="0"/>
          <a:chOff x="0" y="0"/>
          <a:chExt cx="0" cy="0"/>
        </a:xfrm>
      </p:grpSpPr>
      <p:sp>
        <p:nvSpPr>
          <p:cNvPr id="418" name="Google Shape;418;p90"/>
          <p:cNvSpPr/>
          <p:nvPr/>
        </p:nvSpPr>
        <p:spPr>
          <a:xfrm>
            <a:off x="-50" y="5600"/>
            <a:ext cx="9144000" cy="51435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0"/>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0"/>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p90"/>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90"/>
          <p:cNvSpPr txBox="1"/>
          <p:nvPr>
            <p:ph type="title"/>
          </p:nvPr>
        </p:nvSpPr>
        <p:spPr>
          <a:xfrm>
            <a:off x="713225" y="530725"/>
            <a:ext cx="3858900" cy="84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25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23" name="Shape 423"/>
        <p:cNvGrpSpPr/>
        <p:nvPr/>
      </p:nvGrpSpPr>
      <p:grpSpPr>
        <a:xfrm>
          <a:off x="0" y="0"/>
          <a:ext cx="0" cy="0"/>
          <a:chOff x="0" y="0"/>
          <a:chExt cx="0" cy="0"/>
        </a:xfrm>
      </p:grpSpPr>
      <p:sp>
        <p:nvSpPr>
          <p:cNvPr id="424" name="Google Shape;424;p91"/>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425" name="Google Shape;425;p91"/>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1"/>
          <p:cNvSpPr txBox="1"/>
          <p:nvPr>
            <p:ph type="title"/>
          </p:nvPr>
        </p:nvSpPr>
        <p:spPr>
          <a:xfrm>
            <a:off x="713250" y="672738"/>
            <a:ext cx="7717500" cy="129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8000">
                <a:solidFill>
                  <a:schemeClr val="accent5"/>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
        <p:nvSpPr>
          <p:cNvPr id="427" name="Google Shape;427;p91"/>
          <p:cNvSpPr txBox="1"/>
          <p:nvPr>
            <p:ph idx="1" type="body"/>
          </p:nvPr>
        </p:nvSpPr>
        <p:spPr>
          <a:xfrm>
            <a:off x="3068250" y="2129523"/>
            <a:ext cx="3007500" cy="6909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28" name="Google Shape;428;p91"/>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idact Gothic"/>
                <a:ea typeface="Didact Gothic"/>
                <a:cs typeface="Didact Gothic"/>
                <a:sym typeface="Didact Gothic"/>
              </a:rPr>
              <a:t>CREDITS: This presentation template was created by </a:t>
            </a:r>
            <a:r>
              <a:rPr b="1" i="0" lang="en" sz="1100" u="none" cap="none" strike="noStrike">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b="0" i="0" lang="en" sz="1100" u="none" cap="none" strike="noStrike">
                <a:solidFill>
                  <a:schemeClr val="lt1"/>
                </a:solidFill>
                <a:latin typeface="Didact Gothic"/>
                <a:ea typeface="Didact Gothic"/>
                <a:cs typeface="Didact Gothic"/>
                <a:sym typeface="Didact Gothic"/>
              </a:rPr>
              <a:t>, including icons by </a:t>
            </a:r>
            <a:r>
              <a:rPr b="1" i="0" lang="en" sz="1100" u="none" cap="none" strike="noStrike">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b="0" i="0" lang="en" sz="1100" u="none" cap="none" strike="noStrike">
                <a:solidFill>
                  <a:schemeClr val="lt1"/>
                </a:solidFill>
                <a:latin typeface="Didact Gothic"/>
                <a:ea typeface="Didact Gothic"/>
                <a:cs typeface="Didact Gothic"/>
                <a:sym typeface="Didact Gothic"/>
              </a:rPr>
              <a:t>, infographics &amp; images by </a:t>
            </a:r>
            <a:r>
              <a:rPr b="1" i="0" lang="en" sz="1100" u="none" cap="none" strike="noStrike">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b="0" i="0" lang="en" sz="1100" u="none" cap="none" strike="noStrike">
                <a:solidFill>
                  <a:schemeClr val="lt1"/>
                </a:solidFill>
                <a:latin typeface="Didact Gothic"/>
                <a:ea typeface="Didact Gothic"/>
                <a:cs typeface="Didact Gothic"/>
                <a:sym typeface="Didact Gothic"/>
              </a:rPr>
              <a:t> </a:t>
            </a:r>
            <a:endParaRPr b="0" i="0" sz="1100" u="none" cap="none" strike="noStrike">
              <a:solidFill>
                <a:schemeClr val="lt1"/>
              </a:solidFill>
              <a:latin typeface="Didact Gothic"/>
              <a:ea typeface="Didact Gothic"/>
              <a:cs typeface="Didact Gothic"/>
              <a:sym typeface="Didact Gothic"/>
            </a:endParaRPr>
          </a:p>
        </p:txBody>
      </p:sp>
      <p:sp>
        <p:nvSpPr>
          <p:cNvPr id="429" name="Google Shape;429;p91"/>
          <p:cNvSpPr txBox="1"/>
          <p:nvPr>
            <p:ph idx="2" type="subTitle"/>
          </p:nvPr>
        </p:nvSpPr>
        <p:spPr>
          <a:xfrm>
            <a:off x="3069175" y="1843125"/>
            <a:ext cx="3007500" cy="429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430" name="Shape 430"/>
        <p:cNvGrpSpPr/>
        <p:nvPr/>
      </p:nvGrpSpPr>
      <p:grpSpPr>
        <a:xfrm>
          <a:off x="0" y="0"/>
          <a:ext cx="0" cy="0"/>
          <a:chOff x="0" y="0"/>
          <a:chExt cx="0" cy="0"/>
        </a:xfrm>
      </p:grpSpPr>
      <p:sp>
        <p:nvSpPr>
          <p:cNvPr id="431" name="Google Shape;431;p92"/>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92"/>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3" name="Google Shape;433;p92"/>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92"/>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35" name="Shape 435"/>
        <p:cNvGrpSpPr/>
        <p:nvPr/>
      </p:nvGrpSpPr>
      <p:grpSpPr>
        <a:xfrm>
          <a:off x="0" y="0"/>
          <a:ext cx="0" cy="0"/>
          <a:chOff x="0" y="0"/>
          <a:chExt cx="0" cy="0"/>
        </a:xfrm>
      </p:grpSpPr>
      <p:sp>
        <p:nvSpPr>
          <p:cNvPr id="436" name="Google Shape;436;p93"/>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3"/>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38" name="Shape 438"/>
        <p:cNvGrpSpPr/>
        <p:nvPr/>
      </p:nvGrpSpPr>
      <p:grpSpPr>
        <a:xfrm>
          <a:off x="0" y="0"/>
          <a:ext cx="0" cy="0"/>
          <a:chOff x="0" y="0"/>
          <a:chExt cx="0" cy="0"/>
        </a:xfrm>
      </p:grpSpPr>
      <p:cxnSp>
        <p:nvCxnSpPr>
          <p:cNvPr id="439" name="Google Shape;439;p94"/>
          <p:cNvCxnSpPr/>
          <p:nvPr/>
        </p:nvCxnSpPr>
        <p:spPr>
          <a:xfrm>
            <a:off x="6350113" y="-1501125"/>
            <a:ext cx="3757500" cy="4183800"/>
          </a:xfrm>
          <a:prstGeom prst="straightConnector1">
            <a:avLst/>
          </a:prstGeom>
          <a:noFill/>
          <a:ln cap="flat" cmpd="sng" w="19050">
            <a:solidFill>
              <a:schemeClr val="dk1"/>
            </a:solidFill>
            <a:prstDash val="solid"/>
            <a:round/>
            <a:headEnd len="sm" w="sm" type="none"/>
            <a:tailEnd len="sm" w="sm" type="none"/>
          </a:ln>
        </p:spPr>
      </p:cxnSp>
      <p:sp>
        <p:nvSpPr>
          <p:cNvPr id="440" name="Google Shape;440;p94"/>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94"/>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4"/>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4"/>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4"/>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51" name="Shape 51"/>
        <p:cNvGrpSpPr/>
        <p:nvPr/>
      </p:nvGrpSpPr>
      <p:grpSpPr>
        <a:xfrm>
          <a:off x="0" y="0"/>
          <a:ext cx="0" cy="0"/>
          <a:chOff x="0" y="0"/>
          <a:chExt cx="0" cy="0"/>
        </a:xfrm>
      </p:grpSpPr>
      <p:sp>
        <p:nvSpPr>
          <p:cNvPr id="52" name="Google Shape;52;p42"/>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 name="Google Shape;53;p42"/>
          <p:cNvSpPr txBox="1"/>
          <p:nvPr>
            <p:ph type="title"/>
          </p:nvPr>
        </p:nvSpPr>
        <p:spPr>
          <a:xfrm>
            <a:off x="5024185" y="1440200"/>
            <a:ext cx="3400800" cy="5286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2000"/>
              <a:buNone/>
              <a:defRPr b="1" sz="2000">
                <a:solidFill>
                  <a:schemeClr val="dk1"/>
                </a:solidFill>
              </a:defRPr>
            </a:lvl2pPr>
            <a:lvl3pPr lvl="2" algn="l">
              <a:lnSpc>
                <a:spcPct val="100000"/>
              </a:lnSpc>
              <a:spcBef>
                <a:spcPts val="0"/>
              </a:spcBef>
              <a:spcAft>
                <a:spcPts val="0"/>
              </a:spcAft>
              <a:buClr>
                <a:schemeClr val="dk1"/>
              </a:buClr>
              <a:buSzPts val="2000"/>
              <a:buNone/>
              <a:defRPr b="1" sz="2000">
                <a:solidFill>
                  <a:schemeClr val="dk1"/>
                </a:solidFill>
              </a:defRPr>
            </a:lvl3pPr>
            <a:lvl4pPr lvl="3" algn="l">
              <a:lnSpc>
                <a:spcPct val="100000"/>
              </a:lnSpc>
              <a:spcBef>
                <a:spcPts val="0"/>
              </a:spcBef>
              <a:spcAft>
                <a:spcPts val="0"/>
              </a:spcAft>
              <a:buClr>
                <a:schemeClr val="dk1"/>
              </a:buClr>
              <a:buSzPts val="2000"/>
              <a:buNone/>
              <a:defRPr b="1" sz="2000">
                <a:solidFill>
                  <a:schemeClr val="dk1"/>
                </a:solidFill>
              </a:defRPr>
            </a:lvl4pPr>
            <a:lvl5pPr lvl="4" algn="l">
              <a:lnSpc>
                <a:spcPct val="100000"/>
              </a:lnSpc>
              <a:spcBef>
                <a:spcPts val="0"/>
              </a:spcBef>
              <a:spcAft>
                <a:spcPts val="0"/>
              </a:spcAft>
              <a:buClr>
                <a:schemeClr val="dk1"/>
              </a:buClr>
              <a:buSzPts val="2000"/>
              <a:buNone/>
              <a:defRPr b="1" sz="2000">
                <a:solidFill>
                  <a:schemeClr val="dk1"/>
                </a:solidFill>
              </a:defRPr>
            </a:lvl5pPr>
            <a:lvl6pPr lvl="5" algn="l">
              <a:lnSpc>
                <a:spcPct val="100000"/>
              </a:lnSpc>
              <a:spcBef>
                <a:spcPts val="0"/>
              </a:spcBef>
              <a:spcAft>
                <a:spcPts val="0"/>
              </a:spcAft>
              <a:buClr>
                <a:schemeClr val="dk1"/>
              </a:buClr>
              <a:buSzPts val="2000"/>
              <a:buNone/>
              <a:defRPr b="1" sz="2000">
                <a:solidFill>
                  <a:schemeClr val="dk1"/>
                </a:solidFill>
              </a:defRPr>
            </a:lvl6pPr>
            <a:lvl7pPr lvl="6" algn="l">
              <a:lnSpc>
                <a:spcPct val="100000"/>
              </a:lnSpc>
              <a:spcBef>
                <a:spcPts val="0"/>
              </a:spcBef>
              <a:spcAft>
                <a:spcPts val="0"/>
              </a:spcAft>
              <a:buClr>
                <a:schemeClr val="dk1"/>
              </a:buClr>
              <a:buSzPts val="2000"/>
              <a:buNone/>
              <a:defRPr b="1" sz="2000">
                <a:solidFill>
                  <a:schemeClr val="dk1"/>
                </a:solidFill>
              </a:defRPr>
            </a:lvl7pPr>
            <a:lvl8pPr lvl="7" algn="l">
              <a:lnSpc>
                <a:spcPct val="100000"/>
              </a:lnSpc>
              <a:spcBef>
                <a:spcPts val="0"/>
              </a:spcBef>
              <a:spcAft>
                <a:spcPts val="0"/>
              </a:spcAft>
              <a:buClr>
                <a:schemeClr val="dk1"/>
              </a:buClr>
              <a:buSzPts val="2000"/>
              <a:buNone/>
              <a:defRPr b="1" sz="2000">
                <a:solidFill>
                  <a:schemeClr val="dk1"/>
                </a:solidFill>
              </a:defRPr>
            </a:lvl8pPr>
            <a:lvl9pPr lvl="8" algn="l">
              <a:lnSpc>
                <a:spcPct val="100000"/>
              </a:lnSpc>
              <a:spcBef>
                <a:spcPts val="0"/>
              </a:spcBef>
              <a:spcAft>
                <a:spcPts val="0"/>
              </a:spcAft>
              <a:buClr>
                <a:schemeClr val="dk1"/>
              </a:buClr>
              <a:buSzPts val="2000"/>
              <a:buNone/>
              <a:defRPr b="1" sz="2000">
                <a:solidFill>
                  <a:schemeClr val="dk1"/>
                </a:solidFill>
              </a:defRPr>
            </a:lvl9pPr>
          </a:lstStyle>
          <a:p/>
        </p:txBody>
      </p:sp>
      <p:sp>
        <p:nvSpPr>
          <p:cNvPr id="54" name="Google Shape;54;p42"/>
          <p:cNvSpPr txBox="1"/>
          <p:nvPr>
            <p:ph idx="1" type="subTitle"/>
          </p:nvPr>
        </p:nvSpPr>
        <p:spPr>
          <a:xfrm>
            <a:off x="5024185" y="2263300"/>
            <a:ext cx="3400800" cy="1317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5" name="Shape 55"/>
        <p:cNvGrpSpPr/>
        <p:nvPr/>
      </p:nvGrpSpPr>
      <p:grpSpPr>
        <a:xfrm>
          <a:off x="0" y="0"/>
          <a:ext cx="0" cy="0"/>
          <a:chOff x="0" y="0"/>
          <a:chExt cx="0" cy="0"/>
        </a:xfrm>
      </p:grpSpPr>
      <p:sp>
        <p:nvSpPr>
          <p:cNvPr id="56" name="Google Shape;56;p43"/>
          <p:cNvSpPr txBox="1"/>
          <p:nvPr>
            <p:ph type="title"/>
          </p:nvPr>
        </p:nvSpPr>
        <p:spPr>
          <a:xfrm>
            <a:off x="805050" y="1840500"/>
            <a:ext cx="7533900" cy="146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6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57" name="Shape 57"/>
        <p:cNvGrpSpPr/>
        <p:nvPr/>
      </p:nvGrpSpPr>
      <p:grpSpPr>
        <a:xfrm>
          <a:off x="0" y="0"/>
          <a:ext cx="0" cy="0"/>
          <a:chOff x="0" y="0"/>
          <a:chExt cx="0" cy="0"/>
        </a:xfrm>
      </p:grpSpPr>
      <p:sp>
        <p:nvSpPr>
          <p:cNvPr id="58" name="Google Shape;58;p44"/>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59" name="Google Shape;59;p44"/>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44"/>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 name="Google Shape;61;p44"/>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44"/>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63" name="Shape 63"/>
        <p:cNvGrpSpPr/>
        <p:nvPr/>
      </p:nvGrpSpPr>
      <p:grpSpPr>
        <a:xfrm>
          <a:off x="0" y="0"/>
          <a:ext cx="0" cy="0"/>
          <a:chOff x="0" y="0"/>
          <a:chExt cx="0" cy="0"/>
        </a:xfrm>
      </p:grpSpPr>
      <p:sp>
        <p:nvSpPr>
          <p:cNvPr id="64" name="Google Shape;64;p45"/>
          <p:cNvSpPr txBox="1"/>
          <p:nvPr>
            <p:ph type="title"/>
          </p:nvPr>
        </p:nvSpPr>
        <p:spPr>
          <a:xfrm>
            <a:off x="1176825"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65" name="Google Shape;65;p45"/>
          <p:cNvSpPr txBox="1"/>
          <p:nvPr>
            <p:ph idx="1" type="subTitle"/>
          </p:nvPr>
        </p:nvSpPr>
        <p:spPr>
          <a:xfrm>
            <a:off x="713225"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6" name="Google Shape;66;p45"/>
          <p:cNvSpPr txBox="1"/>
          <p:nvPr>
            <p:ph idx="2" type="title"/>
          </p:nvPr>
        </p:nvSpPr>
        <p:spPr>
          <a:xfrm>
            <a:off x="6468199"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67" name="Google Shape;67;p45"/>
          <p:cNvSpPr txBox="1"/>
          <p:nvPr>
            <p:ph idx="3" type="subTitle"/>
          </p:nvPr>
        </p:nvSpPr>
        <p:spPr>
          <a:xfrm>
            <a:off x="6004683"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8" name="Google Shape;68;p45"/>
          <p:cNvSpPr txBox="1"/>
          <p:nvPr>
            <p:ph idx="4" type="title"/>
          </p:nvPr>
        </p:nvSpPr>
        <p:spPr>
          <a:xfrm>
            <a:off x="3822450"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69" name="Google Shape;69;p45"/>
          <p:cNvSpPr txBox="1"/>
          <p:nvPr>
            <p:ph idx="5" type="subTitle"/>
          </p:nvPr>
        </p:nvSpPr>
        <p:spPr>
          <a:xfrm>
            <a:off x="3358950"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0" name="Google Shape;70;p45"/>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5"/>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2.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Julius Sans One"/>
              <a:buNone/>
              <a:defRPr b="0" i="0" sz="2700" u="none" cap="none" strike="noStrike">
                <a:solidFill>
                  <a:schemeClr val="hlink"/>
                </a:solidFill>
                <a:latin typeface="Julius Sans One"/>
                <a:ea typeface="Julius Sans One"/>
                <a:cs typeface="Julius Sans One"/>
                <a:sym typeface="Julius Sans One"/>
              </a:defRPr>
            </a:lvl1pPr>
            <a:lvl2pPr lvl="1"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2pPr>
            <a:lvl3pPr lvl="2"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3pPr>
            <a:lvl4pPr lvl="3"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4pPr>
            <a:lvl5pPr lvl="4"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5pPr>
            <a:lvl6pPr lvl="5"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6pPr>
            <a:lvl7pPr lvl="6"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7pPr>
            <a:lvl8pPr lvl="7"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8pPr>
            <a:lvl9pPr lvl="8"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9pPr>
          </a:lstStyle>
          <a:p/>
        </p:txBody>
      </p:sp>
      <p:sp>
        <p:nvSpPr>
          <p:cNvPr id="7" name="Google Shape;7;p36"/>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1pPr>
            <a:lvl2pPr indent="-317500" lvl="1" marL="914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2pPr>
            <a:lvl3pPr indent="-317500" lvl="2" marL="1371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3pPr>
            <a:lvl4pPr indent="-317500" lvl="3" marL="18288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4pPr>
            <a:lvl5pPr indent="-317500" lvl="4" marL="22860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5pPr>
            <a:lvl6pPr indent="-317500" lvl="5" marL="27432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6pPr>
            <a:lvl7pPr indent="-317500" lvl="6" marL="3200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7pPr>
            <a:lvl8pPr indent="-317500" lvl="7" marL="3657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8pPr>
            <a:lvl9pPr indent="-317500" lvl="8" marL="4114800" marR="0" rtl="0" algn="l">
              <a:lnSpc>
                <a:spcPct val="115000"/>
              </a:lnSpc>
              <a:spcBef>
                <a:spcPts val="1600"/>
              </a:spcBef>
              <a:spcAft>
                <a:spcPts val="160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
          <p:cNvSpPr txBox="1"/>
          <p:nvPr>
            <p:ph type="ctrTitle"/>
          </p:nvPr>
        </p:nvSpPr>
        <p:spPr>
          <a:xfrm>
            <a:off x="4253400" y="1504350"/>
            <a:ext cx="4322700" cy="15084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700"/>
              <a:buNone/>
            </a:pPr>
            <a:r>
              <a:rPr lang="en" sz="2400" u="sng"/>
              <a:t>CSE428: image processing</a:t>
            </a:r>
            <a:endParaRPr sz="2400" u="sng"/>
          </a:p>
          <a:p>
            <a:pPr indent="0" lvl="0" marL="0" rtl="0" algn="l">
              <a:lnSpc>
                <a:spcPct val="90000"/>
              </a:lnSpc>
              <a:spcBef>
                <a:spcPts val="0"/>
              </a:spcBef>
              <a:spcAft>
                <a:spcPts val="0"/>
              </a:spcAft>
              <a:buSzPts val="4700"/>
              <a:buNone/>
            </a:pPr>
            <a:r>
              <a:rPr lang="en" sz="2000"/>
              <a:t>MILESTONE 02 PRESENTATION</a:t>
            </a:r>
            <a:endParaRPr sz="2000"/>
          </a:p>
        </p:txBody>
      </p:sp>
      <p:sp>
        <p:nvSpPr>
          <p:cNvPr id="450" name="Google Shape;450;p1"/>
          <p:cNvSpPr txBox="1"/>
          <p:nvPr>
            <p:ph idx="1" type="subTitle"/>
          </p:nvPr>
        </p:nvSpPr>
        <p:spPr>
          <a:xfrm>
            <a:off x="4344925" y="3012750"/>
            <a:ext cx="3829200" cy="161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0"/>
          <p:cNvSpPr txBox="1"/>
          <p:nvPr>
            <p:ph idx="1" type="body"/>
          </p:nvPr>
        </p:nvSpPr>
        <p:spPr>
          <a:xfrm>
            <a:off x="713225" y="1153150"/>
            <a:ext cx="4860600" cy="365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b="1" lang="en"/>
              <a:t>Accuracy:</a:t>
            </a:r>
            <a:r>
              <a:rPr lang="en"/>
              <a:t> Measures the overall correctness of the model's predictions but may not be suitable for imbalanced datasets.</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b="1" lang="en"/>
              <a:t>Precision:</a:t>
            </a:r>
            <a:r>
              <a:rPr lang="en"/>
              <a:t> Indicates the accuracy of positive predictions among all predicted positives. But it is crucial for tasks where false positives are costly.</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b="1" lang="en"/>
              <a:t>Recall (Sensitivity):</a:t>
            </a:r>
            <a:r>
              <a:rPr lang="en"/>
              <a:t> Measures the ability of the model to capture all relevant instances and it is critical for tasks where false negatives are costly.</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b="1" lang="en"/>
              <a:t>Specificity:</a:t>
            </a:r>
            <a:r>
              <a:rPr lang="en"/>
              <a:t> Measures the ability of the model to identify negatives correctly. It is vital for scenarios where correctly identifying negatives is crucial.</a:t>
            </a:r>
            <a:endParaRPr/>
          </a:p>
        </p:txBody>
      </p:sp>
      <p:sp>
        <p:nvSpPr>
          <p:cNvPr id="512" name="Google Shape;512;p10"/>
          <p:cNvSpPr txBox="1"/>
          <p:nvPr>
            <p:ph type="title"/>
          </p:nvPr>
        </p:nvSpPr>
        <p:spPr>
          <a:xfrm>
            <a:off x="1946950" y="333650"/>
            <a:ext cx="45747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latin typeface="Didact Gothic"/>
                <a:ea typeface="Didact Gothic"/>
                <a:cs typeface="Didact Gothic"/>
                <a:sym typeface="Didact Gothic"/>
              </a:rPr>
              <a:t>Classification Report of AlexNet</a:t>
            </a:r>
            <a:endParaRPr sz="2400">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1"/>
          <p:cNvSpPr txBox="1"/>
          <p:nvPr>
            <p:ph type="title"/>
          </p:nvPr>
        </p:nvSpPr>
        <p:spPr>
          <a:xfrm>
            <a:off x="805050" y="225400"/>
            <a:ext cx="7533900" cy="62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Formulas</a:t>
            </a:r>
            <a:endParaRPr sz="2400"/>
          </a:p>
          <a:p>
            <a:pPr indent="0" lvl="0" marL="0" rtl="0" algn="ctr">
              <a:lnSpc>
                <a:spcPct val="100000"/>
              </a:lnSpc>
              <a:spcBef>
                <a:spcPts val="0"/>
              </a:spcBef>
              <a:spcAft>
                <a:spcPts val="0"/>
              </a:spcAft>
              <a:buSzPts val="2700"/>
              <a:buNone/>
            </a:pPr>
            <a:r>
              <a:t/>
            </a:r>
            <a:endParaRPr sz="2400"/>
          </a:p>
        </p:txBody>
      </p:sp>
      <p:pic>
        <p:nvPicPr>
          <p:cNvPr id="518" name="Google Shape;518;p11"/>
          <p:cNvPicPr preferRelativeResize="0"/>
          <p:nvPr/>
        </p:nvPicPr>
        <p:blipFill rotWithShape="1">
          <a:blip r:embed="rId3">
            <a:alphaModFix/>
          </a:blip>
          <a:srcRect b="0" l="0" r="0" t="0"/>
          <a:stretch/>
        </p:blipFill>
        <p:spPr>
          <a:xfrm>
            <a:off x="1118625" y="990725"/>
            <a:ext cx="7180800" cy="361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2"/>
          <p:cNvSpPr txBox="1"/>
          <p:nvPr>
            <p:ph type="title"/>
          </p:nvPr>
        </p:nvSpPr>
        <p:spPr>
          <a:xfrm>
            <a:off x="266050" y="632450"/>
            <a:ext cx="4878600" cy="60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Plots of loss and accuracy</a:t>
            </a:r>
            <a:endParaRPr sz="2400"/>
          </a:p>
        </p:txBody>
      </p:sp>
      <p:pic>
        <p:nvPicPr>
          <p:cNvPr id="524" name="Google Shape;524;p12"/>
          <p:cNvPicPr preferRelativeResize="0"/>
          <p:nvPr/>
        </p:nvPicPr>
        <p:blipFill rotWithShape="1">
          <a:blip r:embed="rId3">
            <a:alphaModFix/>
          </a:blip>
          <a:srcRect b="0" l="0" r="0" t="0"/>
          <a:stretch/>
        </p:blipFill>
        <p:spPr>
          <a:xfrm>
            <a:off x="5345637" y="632438"/>
            <a:ext cx="2722525" cy="1837916"/>
          </a:xfrm>
          <a:prstGeom prst="rect">
            <a:avLst/>
          </a:prstGeom>
          <a:noFill/>
          <a:ln>
            <a:noFill/>
          </a:ln>
        </p:spPr>
      </p:pic>
      <p:pic>
        <p:nvPicPr>
          <p:cNvPr id="525" name="Google Shape;525;p12"/>
          <p:cNvPicPr preferRelativeResize="0"/>
          <p:nvPr/>
        </p:nvPicPr>
        <p:blipFill rotWithShape="1">
          <a:blip r:embed="rId4">
            <a:alphaModFix/>
          </a:blip>
          <a:srcRect b="0" l="0" r="0" t="0"/>
          <a:stretch/>
        </p:blipFill>
        <p:spPr>
          <a:xfrm>
            <a:off x="5345638" y="2921400"/>
            <a:ext cx="2722524" cy="1780550"/>
          </a:xfrm>
          <a:prstGeom prst="rect">
            <a:avLst/>
          </a:prstGeom>
          <a:noFill/>
          <a:ln>
            <a:noFill/>
          </a:ln>
        </p:spPr>
      </p:pic>
      <p:sp>
        <p:nvSpPr>
          <p:cNvPr id="526" name="Google Shape;526;p12"/>
          <p:cNvSpPr txBox="1"/>
          <p:nvPr/>
        </p:nvSpPr>
        <p:spPr>
          <a:xfrm>
            <a:off x="1015100" y="4012675"/>
            <a:ext cx="25215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1D5DB"/>
              </a:solidFill>
              <a:latin typeface="Questrial"/>
              <a:ea typeface="Questrial"/>
              <a:cs typeface="Questrial"/>
              <a:sym typeface="Questrial"/>
            </a:endParaRPr>
          </a:p>
        </p:txBody>
      </p:sp>
      <p:sp>
        <p:nvSpPr>
          <p:cNvPr id="527" name="Google Shape;527;p12"/>
          <p:cNvSpPr txBox="1"/>
          <p:nvPr/>
        </p:nvSpPr>
        <p:spPr>
          <a:xfrm>
            <a:off x="8211499" y="1377850"/>
            <a:ext cx="8706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1D5DB"/>
                </a:solidFill>
                <a:latin typeface="Questrial"/>
                <a:ea typeface="Questrial"/>
                <a:cs typeface="Questrial"/>
                <a:sym typeface="Questrial"/>
              </a:rPr>
              <a:t>Loss</a:t>
            </a:r>
            <a:endParaRPr b="0" i="0" sz="1400" u="none" cap="none" strike="noStrike">
              <a:solidFill>
                <a:srgbClr val="D1D5DB"/>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1D5DB"/>
                </a:solidFill>
                <a:latin typeface="Questrial"/>
                <a:ea typeface="Questrial"/>
                <a:cs typeface="Questrial"/>
                <a:sym typeface="Questrial"/>
              </a:rPr>
              <a:t>(1.65%)</a:t>
            </a:r>
            <a:endParaRPr b="0" i="0" sz="1400" u="none" cap="none" strike="noStrike">
              <a:solidFill>
                <a:srgbClr val="D1D5DB"/>
              </a:solidFill>
              <a:latin typeface="Questrial"/>
              <a:ea typeface="Questrial"/>
              <a:cs typeface="Questrial"/>
              <a:sym typeface="Questrial"/>
            </a:endParaRPr>
          </a:p>
        </p:txBody>
      </p:sp>
      <p:sp>
        <p:nvSpPr>
          <p:cNvPr id="528" name="Google Shape;528;p12"/>
          <p:cNvSpPr txBox="1"/>
          <p:nvPr/>
        </p:nvSpPr>
        <p:spPr>
          <a:xfrm>
            <a:off x="8157300" y="3610675"/>
            <a:ext cx="986700" cy="4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1D5DB"/>
                </a:solidFill>
                <a:latin typeface="Questrial"/>
                <a:ea typeface="Questrial"/>
                <a:cs typeface="Questrial"/>
                <a:sym typeface="Questrial"/>
              </a:rPr>
              <a:t>Accuracy(20%)</a:t>
            </a:r>
            <a:endParaRPr b="0" i="0" sz="1400" u="none" cap="none" strike="noStrike">
              <a:solidFill>
                <a:srgbClr val="D1D5DB"/>
              </a:solidFill>
              <a:latin typeface="Questrial"/>
              <a:ea typeface="Questrial"/>
              <a:cs typeface="Questrial"/>
              <a:sym typeface="Questrial"/>
            </a:endParaRPr>
          </a:p>
        </p:txBody>
      </p:sp>
      <p:sp>
        <p:nvSpPr>
          <p:cNvPr id="529" name="Google Shape;529;p12"/>
          <p:cNvSpPr txBox="1"/>
          <p:nvPr/>
        </p:nvSpPr>
        <p:spPr>
          <a:xfrm>
            <a:off x="457825" y="1377850"/>
            <a:ext cx="4196400" cy="30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Questrial"/>
                <a:ea typeface="Questrial"/>
                <a:cs typeface="Questrial"/>
                <a:sym typeface="Questrial"/>
              </a:rPr>
              <a:t>The accuracy and loss plots visually represent the model's training and validation performance over epochs. The accuracy plot demonstrates the model's ability to make correct predictions, while the loss plot illustrates how well the model is minimizing its error. Consistent improvement in accuracy and decreasing loss over epochs is indicative of effective model training and generalization. Red is for Training Set and Blue is for Validation set.</a:t>
            </a:r>
            <a:endParaRPr b="0" i="0" sz="1400" u="none" cap="none" strike="noStrike">
              <a:solidFill>
                <a:srgbClr val="D1D5DB"/>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3"/>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Resnet-50</a:t>
            </a:r>
            <a:endParaRPr/>
          </a:p>
        </p:txBody>
      </p:sp>
      <p:sp>
        <p:nvSpPr>
          <p:cNvPr id="535" name="Google Shape;535;p13"/>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13</a:t>
            </a:r>
            <a:endParaRPr/>
          </a:p>
        </p:txBody>
      </p:sp>
      <p:cxnSp>
        <p:nvCxnSpPr>
          <p:cNvPr id="536" name="Google Shape;536;p13"/>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4"/>
          <p:cNvSpPr txBox="1"/>
          <p:nvPr>
            <p:ph idx="1" type="body"/>
          </p:nvPr>
        </p:nvSpPr>
        <p:spPr>
          <a:xfrm>
            <a:off x="713225" y="1599951"/>
            <a:ext cx="4109100" cy="232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ResNet-50 is a convolutional neural network that is 50 layers deep. It consists of 5 stages each with a residual block. Each residual block has 3 layers with both 1x1 and 3x3 convolutions. The concept of residual blocks is quite simple. In traditional neural networks, each layer feeds into the next layer. The model skips connection using residual blocks. It is divided into stages. Also uses no pooling and uses only strided downsampling. It can train very deep networks.</a:t>
            </a:r>
            <a:endParaRPr/>
          </a:p>
        </p:txBody>
      </p:sp>
      <p:sp>
        <p:nvSpPr>
          <p:cNvPr id="542" name="Google Shape;542;p14"/>
          <p:cNvSpPr txBox="1"/>
          <p:nvPr>
            <p:ph type="title"/>
          </p:nvPr>
        </p:nvSpPr>
        <p:spPr>
          <a:xfrm>
            <a:off x="713225" y="100600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Resnet-50</a:t>
            </a:r>
            <a:endParaRPr sz="2500"/>
          </a:p>
        </p:txBody>
      </p:sp>
      <p:cxnSp>
        <p:nvCxnSpPr>
          <p:cNvPr id="543" name="Google Shape;543;p14"/>
          <p:cNvCxnSpPr/>
          <p:nvPr/>
        </p:nvCxnSpPr>
        <p:spPr>
          <a:xfrm>
            <a:off x="831300" y="1534607"/>
            <a:ext cx="647100" cy="0"/>
          </a:xfrm>
          <a:prstGeom prst="straightConnector1">
            <a:avLst/>
          </a:prstGeom>
          <a:noFill/>
          <a:ln cap="flat" cmpd="sng" w="19050">
            <a:solidFill>
              <a:schemeClr val="lt1"/>
            </a:solidFill>
            <a:prstDash val="solid"/>
            <a:round/>
            <a:headEnd len="sm" w="sm" type="none"/>
            <a:tailEnd len="sm" w="sm" type="none"/>
          </a:ln>
        </p:spPr>
      </p:cxnSp>
      <p:pic>
        <p:nvPicPr>
          <p:cNvPr id="544" name="Google Shape;544;p14"/>
          <p:cNvPicPr preferRelativeResize="0"/>
          <p:nvPr/>
        </p:nvPicPr>
        <p:blipFill rotWithShape="1">
          <a:blip r:embed="rId3">
            <a:alphaModFix/>
          </a:blip>
          <a:srcRect b="0" l="0" r="0" t="0"/>
          <a:stretch/>
        </p:blipFill>
        <p:spPr>
          <a:xfrm>
            <a:off x="6324825" y="92950"/>
            <a:ext cx="2729575"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5"/>
          <p:cNvSpPr txBox="1"/>
          <p:nvPr>
            <p:ph type="title"/>
          </p:nvPr>
        </p:nvSpPr>
        <p:spPr>
          <a:xfrm>
            <a:off x="889400" y="275200"/>
            <a:ext cx="73599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a:t>Snippet of our model</a:t>
            </a:r>
            <a:endParaRPr/>
          </a:p>
        </p:txBody>
      </p:sp>
      <p:cxnSp>
        <p:nvCxnSpPr>
          <p:cNvPr id="550" name="Google Shape;550;p15"/>
          <p:cNvCxnSpPr/>
          <p:nvPr/>
        </p:nvCxnSpPr>
        <p:spPr>
          <a:xfrm>
            <a:off x="4198900" y="878660"/>
            <a:ext cx="647100" cy="0"/>
          </a:xfrm>
          <a:prstGeom prst="straightConnector1">
            <a:avLst/>
          </a:prstGeom>
          <a:noFill/>
          <a:ln cap="flat" cmpd="sng" w="19050">
            <a:solidFill>
              <a:schemeClr val="dk1"/>
            </a:solidFill>
            <a:prstDash val="solid"/>
            <a:round/>
            <a:headEnd len="sm" w="sm" type="none"/>
            <a:tailEnd len="sm" w="sm" type="none"/>
          </a:ln>
        </p:spPr>
      </p:cxnSp>
      <p:pic>
        <p:nvPicPr>
          <p:cNvPr id="551" name="Google Shape;551;p15"/>
          <p:cNvPicPr preferRelativeResize="0"/>
          <p:nvPr/>
        </p:nvPicPr>
        <p:blipFill rotWithShape="1">
          <a:blip r:embed="rId3">
            <a:alphaModFix/>
          </a:blip>
          <a:srcRect b="0" l="0" r="0" t="0"/>
          <a:stretch/>
        </p:blipFill>
        <p:spPr>
          <a:xfrm>
            <a:off x="3212950" y="1061525"/>
            <a:ext cx="3033025" cy="412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6"/>
          <p:cNvSpPr txBox="1"/>
          <p:nvPr>
            <p:ph idx="1" type="body"/>
          </p:nvPr>
        </p:nvSpPr>
        <p:spPr>
          <a:xfrm>
            <a:off x="772700" y="1891975"/>
            <a:ext cx="3775800" cy="144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We have used  batch normalization in layers so they have zero mean and unit variance. Batch Normalization makes the distribution more stable and reduces the internal covariate shift.</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lang="en"/>
              <a:t>70 Epochs were used in our model.</a:t>
            </a:r>
            <a:endParaRPr/>
          </a:p>
        </p:txBody>
      </p:sp>
      <p:sp>
        <p:nvSpPr>
          <p:cNvPr id="557" name="Google Shape;557;p16"/>
          <p:cNvSpPr txBox="1"/>
          <p:nvPr>
            <p:ph type="title"/>
          </p:nvPr>
        </p:nvSpPr>
        <p:spPr>
          <a:xfrm>
            <a:off x="713225" y="121410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Batch Normalization</a:t>
            </a:r>
            <a:endParaRPr sz="2000"/>
          </a:p>
        </p:txBody>
      </p:sp>
      <p:cxnSp>
        <p:nvCxnSpPr>
          <p:cNvPr id="558" name="Google Shape;558;p16"/>
          <p:cNvCxnSpPr/>
          <p:nvPr/>
        </p:nvCxnSpPr>
        <p:spPr>
          <a:xfrm>
            <a:off x="831300" y="1663432"/>
            <a:ext cx="647100" cy="0"/>
          </a:xfrm>
          <a:prstGeom prst="straightConnector1">
            <a:avLst/>
          </a:prstGeom>
          <a:noFill/>
          <a:ln cap="flat" cmpd="sng" w="19050">
            <a:solidFill>
              <a:schemeClr val="lt1"/>
            </a:solidFill>
            <a:prstDash val="solid"/>
            <a:round/>
            <a:headEnd len="sm" w="sm" type="none"/>
            <a:tailEnd len="sm" w="sm" type="none"/>
          </a:ln>
        </p:spPr>
      </p:cxnSp>
      <p:pic>
        <p:nvPicPr>
          <p:cNvPr id="559" name="Google Shape;559;p16"/>
          <p:cNvPicPr preferRelativeResize="0"/>
          <p:nvPr/>
        </p:nvPicPr>
        <p:blipFill rotWithShape="1">
          <a:blip r:embed="rId3">
            <a:alphaModFix/>
          </a:blip>
          <a:srcRect b="0" l="0" r="0" t="0"/>
          <a:stretch/>
        </p:blipFill>
        <p:spPr>
          <a:xfrm>
            <a:off x="6794250" y="152400"/>
            <a:ext cx="2245851" cy="4838700"/>
          </a:xfrm>
          <a:prstGeom prst="rect">
            <a:avLst/>
          </a:prstGeom>
          <a:noFill/>
          <a:ln cap="flat" cmpd="sng" w="19050">
            <a:solidFill>
              <a:schemeClr val="dk2"/>
            </a:solidFill>
            <a:prstDash val="solid"/>
            <a:round/>
            <a:headEnd len="sm" w="sm" type="none"/>
            <a:tailEnd len="sm" w="sm" type="none"/>
          </a:ln>
        </p:spPr>
      </p:pic>
      <p:pic>
        <p:nvPicPr>
          <p:cNvPr id="560" name="Google Shape;560;p16"/>
          <p:cNvPicPr preferRelativeResize="0"/>
          <p:nvPr/>
        </p:nvPicPr>
        <p:blipFill rotWithShape="1">
          <a:blip r:embed="rId4">
            <a:alphaModFix/>
          </a:blip>
          <a:srcRect b="0" l="0" r="0" t="0"/>
          <a:stretch/>
        </p:blipFill>
        <p:spPr>
          <a:xfrm>
            <a:off x="4484650" y="152400"/>
            <a:ext cx="2245851" cy="483870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7"/>
          <p:cNvSpPr txBox="1"/>
          <p:nvPr>
            <p:ph idx="1" type="body"/>
          </p:nvPr>
        </p:nvSpPr>
        <p:spPr>
          <a:xfrm>
            <a:off x="762775" y="1847992"/>
            <a:ext cx="4109100" cy="1447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AutoNum type="arabicPeriod"/>
            </a:pPr>
            <a:r>
              <a:rPr lang="en" sz="1600"/>
              <a:t>sensitivity = tp / (tp + fn)</a:t>
            </a:r>
            <a:endParaRPr sz="1600"/>
          </a:p>
          <a:p>
            <a:pPr indent="-330200" lvl="0" marL="457200" rtl="0" algn="l">
              <a:lnSpc>
                <a:spcPct val="100000"/>
              </a:lnSpc>
              <a:spcBef>
                <a:spcPts val="0"/>
              </a:spcBef>
              <a:spcAft>
                <a:spcPts val="0"/>
              </a:spcAft>
              <a:buClr>
                <a:schemeClr val="lt1"/>
              </a:buClr>
              <a:buSzPts val="1600"/>
              <a:buAutoNum type="arabicPeriod"/>
            </a:pPr>
            <a:r>
              <a:rPr lang="en" sz="1600"/>
              <a:t>specificity = tn / (tn + fp)</a:t>
            </a:r>
            <a:endParaRPr sz="1600"/>
          </a:p>
          <a:p>
            <a:pPr indent="-330200" lvl="0" marL="457200" rtl="0" algn="l">
              <a:lnSpc>
                <a:spcPct val="100000"/>
              </a:lnSpc>
              <a:spcBef>
                <a:spcPts val="0"/>
              </a:spcBef>
              <a:spcAft>
                <a:spcPts val="0"/>
              </a:spcAft>
              <a:buClr>
                <a:schemeClr val="lt1"/>
              </a:buClr>
              <a:buSzPts val="1600"/>
              <a:buAutoNum type="arabicPeriod"/>
            </a:pPr>
            <a:r>
              <a:rPr lang="en" sz="1600"/>
              <a:t>ppv = tp / (tp + fp)</a:t>
            </a:r>
            <a:endParaRPr sz="1600"/>
          </a:p>
          <a:p>
            <a:pPr indent="-330200" lvl="0" marL="457200" rtl="0" algn="l">
              <a:lnSpc>
                <a:spcPct val="100000"/>
              </a:lnSpc>
              <a:spcBef>
                <a:spcPts val="0"/>
              </a:spcBef>
              <a:spcAft>
                <a:spcPts val="0"/>
              </a:spcAft>
              <a:buClr>
                <a:schemeClr val="lt1"/>
              </a:buClr>
              <a:buSzPts val="1600"/>
              <a:buAutoNum type="arabicPeriod"/>
            </a:pPr>
            <a:r>
              <a:rPr lang="en" sz="1600"/>
              <a:t>npv = tn / (tn + fn)</a:t>
            </a:r>
            <a:endParaRPr sz="1600"/>
          </a:p>
        </p:txBody>
      </p:sp>
      <p:sp>
        <p:nvSpPr>
          <p:cNvPr id="566" name="Google Shape;566;p17"/>
          <p:cNvSpPr txBox="1"/>
          <p:nvPr>
            <p:ph type="title"/>
          </p:nvPr>
        </p:nvSpPr>
        <p:spPr>
          <a:xfrm>
            <a:off x="713225" y="116455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Performance Metrics</a:t>
            </a:r>
            <a:endParaRPr sz="2500"/>
          </a:p>
        </p:txBody>
      </p:sp>
      <p:pic>
        <p:nvPicPr>
          <p:cNvPr id="567" name="Google Shape;567;p17"/>
          <p:cNvPicPr preferRelativeResize="0"/>
          <p:nvPr/>
        </p:nvPicPr>
        <p:blipFill rotWithShape="1">
          <a:blip r:embed="rId3">
            <a:alphaModFix/>
          </a:blip>
          <a:srcRect b="0" l="0" r="0" t="0"/>
          <a:stretch/>
        </p:blipFill>
        <p:spPr>
          <a:xfrm>
            <a:off x="152400" y="3447892"/>
            <a:ext cx="5895975" cy="962025"/>
          </a:xfrm>
          <a:prstGeom prst="rect">
            <a:avLst/>
          </a:prstGeom>
          <a:noFill/>
          <a:ln>
            <a:noFill/>
          </a:ln>
        </p:spPr>
      </p:pic>
      <p:pic>
        <p:nvPicPr>
          <p:cNvPr id="568" name="Google Shape;568;p17"/>
          <p:cNvPicPr preferRelativeResize="0"/>
          <p:nvPr/>
        </p:nvPicPr>
        <p:blipFill rotWithShape="1">
          <a:blip r:embed="rId4">
            <a:alphaModFix/>
          </a:blip>
          <a:srcRect b="0" l="0" r="0" t="0"/>
          <a:stretch/>
        </p:blipFill>
        <p:spPr>
          <a:xfrm>
            <a:off x="5400875" y="1648875"/>
            <a:ext cx="3967325" cy="19368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8"/>
          <p:cNvSpPr txBox="1"/>
          <p:nvPr>
            <p:ph type="title"/>
          </p:nvPr>
        </p:nvSpPr>
        <p:spPr>
          <a:xfrm>
            <a:off x="1587650" y="275200"/>
            <a:ext cx="55995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500"/>
              <a:t>Confusion Matrix of RESNET50</a:t>
            </a:r>
            <a:endParaRPr sz="2500"/>
          </a:p>
        </p:txBody>
      </p:sp>
      <p:pic>
        <p:nvPicPr>
          <p:cNvPr id="574" name="Google Shape;574;p18"/>
          <p:cNvPicPr preferRelativeResize="0"/>
          <p:nvPr/>
        </p:nvPicPr>
        <p:blipFill rotWithShape="1">
          <a:blip r:embed="rId3">
            <a:alphaModFix/>
          </a:blip>
          <a:srcRect b="0" l="0" r="0" t="0"/>
          <a:stretch/>
        </p:blipFill>
        <p:spPr>
          <a:xfrm>
            <a:off x="2505050" y="874375"/>
            <a:ext cx="3873214" cy="3948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9"/>
          <p:cNvSpPr txBox="1"/>
          <p:nvPr>
            <p:ph type="title"/>
          </p:nvPr>
        </p:nvSpPr>
        <p:spPr>
          <a:xfrm>
            <a:off x="1712700" y="275200"/>
            <a:ext cx="53739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500"/>
              <a:t>History of Train and Test</a:t>
            </a:r>
            <a:endParaRPr sz="2500"/>
          </a:p>
        </p:txBody>
      </p:sp>
      <p:pic>
        <p:nvPicPr>
          <p:cNvPr id="580" name="Google Shape;580;p19"/>
          <p:cNvPicPr preferRelativeResize="0"/>
          <p:nvPr/>
        </p:nvPicPr>
        <p:blipFill rotWithShape="1">
          <a:blip r:embed="rId3">
            <a:alphaModFix/>
          </a:blip>
          <a:srcRect b="0" l="0" r="0" t="0"/>
          <a:stretch/>
        </p:blipFill>
        <p:spPr>
          <a:xfrm>
            <a:off x="568625" y="1176600"/>
            <a:ext cx="3942574" cy="3045475"/>
          </a:xfrm>
          <a:prstGeom prst="rect">
            <a:avLst/>
          </a:prstGeom>
          <a:noFill/>
          <a:ln>
            <a:noFill/>
          </a:ln>
        </p:spPr>
      </p:pic>
      <p:pic>
        <p:nvPicPr>
          <p:cNvPr id="581" name="Google Shape;581;p19"/>
          <p:cNvPicPr preferRelativeResize="0"/>
          <p:nvPr/>
        </p:nvPicPr>
        <p:blipFill rotWithShape="1">
          <a:blip r:embed="rId4">
            <a:alphaModFix/>
          </a:blip>
          <a:srcRect b="0" l="0" r="0" t="0"/>
          <a:stretch/>
        </p:blipFill>
        <p:spPr>
          <a:xfrm>
            <a:off x="4921275" y="1179801"/>
            <a:ext cx="4105823" cy="3045475"/>
          </a:xfrm>
          <a:prstGeom prst="rect">
            <a:avLst/>
          </a:prstGeom>
          <a:noFill/>
          <a:ln>
            <a:noFill/>
          </a:ln>
        </p:spPr>
      </p:pic>
      <p:sp>
        <p:nvSpPr>
          <p:cNvPr id="582" name="Google Shape;582;p19"/>
          <p:cNvSpPr txBox="1"/>
          <p:nvPr/>
        </p:nvSpPr>
        <p:spPr>
          <a:xfrm>
            <a:off x="586700" y="4483475"/>
            <a:ext cx="8424000" cy="4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Questrial"/>
                <a:ea typeface="Questrial"/>
                <a:cs typeface="Questrial"/>
                <a:sym typeface="Questrial"/>
              </a:rPr>
              <a:t>Red is for Training Set and Blue is for Validation set.</a:t>
            </a:r>
            <a:endParaRPr b="0" i="0" sz="1400" u="none" cap="none" strike="noStrike">
              <a:solidFill>
                <a:schemeClr val="lt1"/>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
          <p:cNvSpPr txBox="1"/>
          <p:nvPr>
            <p:ph idx="15" type="title"/>
          </p:nvPr>
        </p:nvSpPr>
        <p:spPr>
          <a:xfrm>
            <a:off x="713225" y="2198800"/>
            <a:ext cx="34164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b="1" lang="en">
                <a:solidFill>
                  <a:schemeClr val="lt1"/>
                </a:solidFill>
              </a:rPr>
              <a:t>Table of contents</a:t>
            </a:r>
            <a:endParaRPr b="1">
              <a:solidFill>
                <a:schemeClr val="lt1"/>
              </a:solidFill>
            </a:endParaRPr>
          </a:p>
        </p:txBody>
      </p:sp>
      <p:cxnSp>
        <p:nvCxnSpPr>
          <p:cNvPr id="456" name="Google Shape;456;p2"/>
          <p:cNvCxnSpPr/>
          <p:nvPr/>
        </p:nvCxnSpPr>
        <p:spPr>
          <a:xfrm>
            <a:off x="819525" y="3102205"/>
            <a:ext cx="647100" cy="0"/>
          </a:xfrm>
          <a:prstGeom prst="straightConnector1">
            <a:avLst/>
          </a:prstGeom>
          <a:noFill/>
          <a:ln cap="flat" cmpd="sng" w="19050">
            <a:solidFill>
              <a:schemeClr val="lt1"/>
            </a:solidFill>
            <a:prstDash val="solid"/>
            <a:round/>
            <a:headEnd len="sm" w="sm" type="none"/>
            <a:tailEnd len="sm" w="sm" type="none"/>
          </a:ln>
        </p:spPr>
      </p:cxnSp>
      <p:sp>
        <p:nvSpPr>
          <p:cNvPr id="457" name="Google Shape;457;p2"/>
          <p:cNvSpPr txBox="1"/>
          <p:nvPr/>
        </p:nvSpPr>
        <p:spPr>
          <a:xfrm>
            <a:off x="5107975" y="559325"/>
            <a:ext cx="3581400" cy="41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hlink"/>
                </a:solidFill>
                <a:latin typeface="Questrial"/>
                <a:ea typeface="Questrial"/>
                <a:cs typeface="Questrial"/>
                <a:sym typeface="Questrial"/>
              </a:rPr>
              <a:t>Page 03: Introduction</a:t>
            </a:r>
            <a:endParaRPr b="1" i="0" sz="15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hlink"/>
                </a:solidFill>
                <a:latin typeface="Questrial"/>
                <a:ea typeface="Questrial"/>
                <a:cs typeface="Questrial"/>
                <a:sym typeface="Questrial"/>
              </a:rPr>
              <a:t>                  </a:t>
            </a:r>
            <a:endParaRPr b="0"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hlink"/>
                </a:solidFill>
                <a:latin typeface="Questrial"/>
                <a:ea typeface="Questrial"/>
                <a:cs typeface="Questrial"/>
                <a:sym typeface="Questrial"/>
              </a:rPr>
              <a:t>              </a:t>
            </a:r>
            <a:r>
              <a:rPr b="1" i="0" lang="en" sz="1400" u="none" cap="none" strike="noStrike">
                <a:solidFill>
                  <a:schemeClr val="hlink"/>
                </a:solidFill>
                <a:latin typeface="Questrial"/>
                <a:ea typeface="Questrial"/>
                <a:cs typeface="Questrial"/>
                <a:sym typeface="Questrial"/>
              </a:rPr>
              <a:t>04: Dataset</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hlink"/>
                </a:solidFill>
                <a:latin typeface="Questrial"/>
                <a:ea typeface="Questrial"/>
                <a:cs typeface="Questrial"/>
                <a:sym typeface="Questrial"/>
              </a:rPr>
              <a:t>              05: Dataset Distribution</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hlink"/>
                </a:solidFill>
                <a:latin typeface="Questrial"/>
                <a:ea typeface="Questrial"/>
                <a:cs typeface="Questrial"/>
                <a:sym typeface="Questrial"/>
              </a:rPr>
              <a:t>              06: Augmentation</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hlink"/>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hlink"/>
                </a:solidFill>
                <a:latin typeface="Didact Gothic"/>
                <a:ea typeface="Didact Gothic"/>
                <a:cs typeface="Didact Gothic"/>
                <a:sym typeface="Didact Gothic"/>
              </a:rPr>
              <a:t>              07:</a:t>
            </a:r>
            <a:r>
              <a:rPr b="1" i="0" lang="en" sz="1200" u="none" cap="none" strike="noStrike">
                <a:solidFill>
                  <a:srgbClr val="DBDEE1"/>
                </a:solidFill>
                <a:latin typeface="Didact Gothic"/>
                <a:ea typeface="Didact Gothic"/>
                <a:cs typeface="Didact Gothic"/>
                <a:sym typeface="Didact Gothic"/>
              </a:rPr>
              <a:t> </a:t>
            </a:r>
            <a:r>
              <a:rPr b="1" i="0" lang="en" sz="1400" u="none" cap="none" strike="noStrike">
                <a:solidFill>
                  <a:schemeClr val="dk1"/>
                </a:solidFill>
                <a:latin typeface="Didact Gothic"/>
                <a:ea typeface="Didact Gothic"/>
                <a:cs typeface="Didact Gothic"/>
                <a:sym typeface="Didact Gothic"/>
              </a:rPr>
              <a:t>Alexnet</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13: ResNet-50</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20: Inception Net</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26: Custom Model</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33: Results</a:t>
            </a:r>
            <a:endParaRPr b="1" i="0" sz="14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0"/>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INCEPTION nET</a:t>
            </a:r>
            <a:endParaRPr/>
          </a:p>
        </p:txBody>
      </p:sp>
      <p:sp>
        <p:nvSpPr>
          <p:cNvPr id="588" name="Google Shape;588;p20"/>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20</a:t>
            </a:r>
            <a:endParaRPr/>
          </a:p>
        </p:txBody>
      </p:sp>
      <p:sp>
        <p:nvSpPr>
          <p:cNvPr id="589" name="Google Shape;589;p20"/>
          <p:cNvSpPr txBox="1"/>
          <p:nvPr>
            <p:ph idx="1" type="subTitle"/>
          </p:nvPr>
        </p:nvSpPr>
        <p:spPr>
          <a:xfrm flipH="1">
            <a:off x="3043350" y="3293175"/>
            <a:ext cx="3057300" cy="31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Popularly also known as GoogLeNet</a:t>
            </a:r>
            <a:endParaRPr/>
          </a:p>
        </p:txBody>
      </p:sp>
      <p:cxnSp>
        <p:nvCxnSpPr>
          <p:cNvPr id="590" name="Google Shape;590;p20"/>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4" name="Shape 594"/>
        <p:cNvGrpSpPr/>
        <p:nvPr/>
      </p:nvGrpSpPr>
      <p:grpSpPr>
        <a:xfrm>
          <a:off x="0" y="0"/>
          <a:ext cx="0" cy="0"/>
          <a:chOff x="0" y="0"/>
          <a:chExt cx="0" cy="0"/>
        </a:xfrm>
      </p:grpSpPr>
      <p:sp>
        <p:nvSpPr>
          <p:cNvPr id="595" name="Google Shape;595;p21"/>
          <p:cNvSpPr txBox="1"/>
          <p:nvPr>
            <p:ph idx="1" type="subTitle"/>
          </p:nvPr>
        </p:nvSpPr>
        <p:spPr>
          <a:xfrm>
            <a:off x="713250" y="1712550"/>
            <a:ext cx="2426100" cy="74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300"/>
              <a:t>Inception Net employs modules with parallel convolution layers with varying filter sizes ranging from 1x1 to 5x5 and a max pooling layer allowing us to capture all features at various spatial scales.</a:t>
            </a:r>
            <a:endParaRPr sz="1300"/>
          </a:p>
        </p:txBody>
      </p:sp>
      <p:sp>
        <p:nvSpPr>
          <p:cNvPr id="596" name="Google Shape;596;p21"/>
          <p:cNvSpPr txBox="1"/>
          <p:nvPr>
            <p:ph idx="3" type="subTitle"/>
          </p:nvPr>
        </p:nvSpPr>
        <p:spPr>
          <a:xfrm>
            <a:off x="6268308" y="1712550"/>
            <a:ext cx="2426100" cy="74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sz="1300"/>
              <a:t>It is widely used in the field of computer vision and deep learning related tasks due to its efficiency in processing visual data and capturing diverse features.</a:t>
            </a:r>
            <a:endParaRPr sz="1300"/>
          </a:p>
        </p:txBody>
      </p:sp>
      <p:sp>
        <p:nvSpPr>
          <p:cNvPr id="597" name="Google Shape;597;p21"/>
          <p:cNvSpPr txBox="1"/>
          <p:nvPr>
            <p:ph type="title"/>
          </p:nvPr>
        </p:nvSpPr>
        <p:spPr>
          <a:xfrm>
            <a:off x="814025" y="1275050"/>
            <a:ext cx="2224500" cy="40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Inception modules</a:t>
            </a:r>
            <a:endParaRPr sz="1500"/>
          </a:p>
        </p:txBody>
      </p:sp>
      <p:sp>
        <p:nvSpPr>
          <p:cNvPr id="598" name="Google Shape;598;p21"/>
          <p:cNvSpPr txBox="1"/>
          <p:nvPr>
            <p:ph idx="2" type="title"/>
          </p:nvPr>
        </p:nvSpPr>
        <p:spPr>
          <a:xfrm>
            <a:off x="6390250" y="1275050"/>
            <a:ext cx="2182200" cy="40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computer vision</a:t>
            </a:r>
            <a:endParaRPr sz="1500"/>
          </a:p>
        </p:txBody>
      </p:sp>
      <p:sp>
        <p:nvSpPr>
          <p:cNvPr id="599" name="Google Shape;599;p21"/>
          <p:cNvSpPr txBox="1"/>
          <p:nvPr>
            <p:ph idx="4" type="title"/>
          </p:nvPr>
        </p:nvSpPr>
        <p:spPr>
          <a:xfrm>
            <a:off x="3822450" y="1275050"/>
            <a:ext cx="1499100" cy="40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Efficient</a:t>
            </a:r>
            <a:endParaRPr sz="1500"/>
          </a:p>
        </p:txBody>
      </p:sp>
      <p:sp>
        <p:nvSpPr>
          <p:cNvPr id="600" name="Google Shape;600;p21"/>
          <p:cNvSpPr txBox="1"/>
          <p:nvPr>
            <p:ph idx="5" type="subTitle"/>
          </p:nvPr>
        </p:nvSpPr>
        <p:spPr>
          <a:xfrm>
            <a:off x="3389475" y="1712550"/>
            <a:ext cx="2426100" cy="64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300"/>
              <a:t>Use of modules and 1x1 convolutions reduce the number of parameters and increase efficiency by reducing the computational complexity allowing us to use deeper networks.</a:t>
            </a:r>
            <a:endParaRPr sz="1300"/>
          </a:p>
        </p:txBody>
      </p:sp>
      <p:cxnSp>
        <p:nvCxnSpPr>
          <p:cNvPr id="601" name="Google Shape;601;p21"/>
          <p:cNvCxnSpPr/>
          <p:nvPr/>
        </p:nvCxnSpPr>
        <p:spPr>
          <a:xfrm flipH="1">
            <a:off x="5896775" y="1282325"/>
            <a:ext cx="4800" cy="2756400"/>
          </a:xfrm>
          <a:prstGeom prst="straightConnector1">
            <a:avLst/>
          </a:prstGeom>
          <a:noFill/>
          <a:ln cap="flat" cmpd="sng" w="19050">
            <a:solidFill>
              <a:schemeClr val="dk2"/>
            </a:solidFill>
            <a:prstDash val="solid"/>
            <a:round/>
            <a:headEnd len="sm" w="sm" type="none"/>
            <a:tailEnd len="sm" w="sm" type="none"/>
          </a:ln>
        </p:spPr>
      </p:cxnSp>
      <p:sp>
        <p:nvSpPr>
          <p:cNvPr id="602" name="Google Shape;602;p21"/>
          <p:cNvSpPr txBox="1"/>
          <p:nvPr>
            <p:ph idx="6" type="title"/>
          </p:nvPr>
        </p:nvSpPr>
        <p:spPr>
          <a:xfrm>
            <a:off x="1860900" y="539500"/>
            <a:ext cx="54222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300">
                <a:solidFill>
                  <a:schemeClr val="lt1"/>
                </a:solidFill>
              </a:rPr>
              <a:t>Brief overview of Inception Net</a:t>
            </a:r>
            <a:endParaRPr sz="2300">
              <a:solidFill>
                <a:schemeClr val="lt1"/>
              </a:solidFill>
            </a:endParaRPr>
          </a:p>
        </p:txBody>
      </p:sp>
      <p:cxnSp>
        <p:nvCxnSpPr>
          <p:cNvPr id="603" name="Google Shape;603;p21"/>
          <p:cNvCxnSpPr/>
          <p:nvPr/>
        </p:nvCxnSpPr>
        <p:spPr>
          <a:xfrm>
            <a:off x="4248450" y="1140460"/>
            <a:ext cx="647100" cy="0"/>
          </a:xfrm>
          <a:prstGeom prst="straightConnector1">
            <a:avLst/>
          </a:prstGeom>
          <a:noFill/>
          <a:ln cap="flat" cmpd="sng" w="19050">
            <a:solidFill>
              <a:schemeClr val="lt1"/>
            </a:solidFill>
            <a:prstDash val="solid"/>
            <a:round/>
            <a:headEnd len="sm" w="sm" type="none"/>
            <a:tailEnd len="sm" w="sm" type="none"/>
          </a:ln>
        </p:spPr>
      </p:cxnSp>
      <p:cxnSp>
        <p:nvCxnSpPr>
          <p:cNvPr id="604" name="Google Shape;604;p21"/>
          <p:cNvCxnSpPr/>
          <p:nvPr/>
        </p:nvCxnSpPr>
        <p:spPr>
          <a:xfrm flipH="1">
            <a:off x="3246738" y="1282325"/>
            <a:ext cx="4800" cy="27564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2"/>
          <p:cNvSpPr txBox="1"/>
          <p:nvPr>
            <p:ph type="title"/>
          </p:nvPr>
        </p:nvSpPr>
        <p:spPr>
          <a:xfrm>
            <a:off x="495801" y="630813"/>
            <a:ext cx="3400800" cy="5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2300"/>
              <a:t>INCEPTION mODEL</a:t>
            </a:r>
            <a:endParaRPr sz="2300"/>
          </a:p>
        </p:txBody>
      </p:sp>
      <p:sp>
        <p:nvSpPr>
          <p:cNvPr id="610" name="Google Shape;610;p22"/>
          <p:cNvSpPr txBox="1"/>
          <p:nvPr>
            <p:ph idx="1" type="subTitle"/>
          </p:nvPr>
        </p:nvSpPr>
        <p:spPr>
          <a:xfrm>
            <a:off x="495800" y="1238776"/>
            <a:ext cx="3400800" cy="321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300"/>
              <a:t>One on the right is a visual representation of our inception model.</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 sz="1300"/>
              <a:t>You can see the multiple inception models with different filter sizes and accompanying max pooling layer.</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 sz="1300"/>
              <a:t>We have used Relu activation functions for the layers with a final Softmax function for the output layer.</a:t>
            </a:r>
            <a:endParaRPr sz="13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cxnSp>
        <p:nvCxnSpPr>
          <p:cNvPr id="611" name="Google Shape;611;p22"/>
          <p:cNvCxnSpPr/>
          <p:nvPr/>
        </p:nvCxnSpPr>
        <p:spPr>
          <a:xfrm>
            <a:off x="609157" y="1159422"/>
            <a:ext cx="647100" cy="0"/>
          </a:xfrm>
          <a:prstGeom prst="straightConnector1">
            <a:avLst/>
          </a:prstGeom>
          <a:noFill/>
          <a:ln cap="flat" cmpd="sng" w="19050">
            <a:solidFill>
              <a:schemeClr val="lt1"/>
            </a:solidFill>
            <a:prstDash val="solid"/>
            <a:round/>
            <a:headEnd len="sm" w="sm" type="none"/>
            <a:tailEnd len="sm" w="sm" type="none"/>
          </a:ln>
        </p:spPr>
      </p:cxnSp>
      <p:pic>
        <p:nvPicPr>
          <p:cNvPr id="612" name="Google Shape;612;p22"/>
          <p:cNvPicPr preferRelativeResize="0"/>
          <p:nvPr/>
        </p:nvPicPr>
        <p:blipFill rotWithShape="1">
          <a:blip r:embed="rId3">
            <a:alphaModFix/>
          </a:blip>
          <a:srcRect b="0" l="0" r="0" t="0"/>
          <a:stretch/>
        </p:blipFill>
        <p:spPr>
          <a:xfrm>
            <a:off x="3896600" y="77300"/>
            <a:ext cx="5100977" cy="49285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3"/>
          <p:cNvSpPr txBox="1"/>
          <p:nvPr>
            <p:ph type="title"/>
          </p:nvPr>
        </p:nvSpPr>
        <p:spPr>
          <a:xfrm>
            <a:off x="895575" y="1222788"/>
            <a:ext cx="2675100" cy="4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300"/>
              <a:t>Performance of inception net</a:t>
            </a:r>
            <a:endParaRPr sz="5900"/>
          </a:p>
        </p:txBody>
      </p:sp>
      <p:cxnSp>
        <p:nvCxnSpPr>
          <p:cNvPr id="618" name="Google Shape;618;p23"/>
          <p:cNvCxnSpPr/>
          <p:nvPr/>
        </p:nvCxnSpPr>
        <p:spPr>
          <a:xfrm>
            <a:off x="966575" y="2444219"/>
            <a:ext cx="883800" cy="0"/>
          </a:xfrm>
          <a:prstGeom prst="straightConnector1">
            <a:avLst/>
          </a:prstGeom>
          <a:noFill/>
          <a:ln cap="flat" cmpd="sng" w="19050">
            <a:solidFill>
              <a:schemeClr val="dk1"/>
            </a:solidFill>
            <a:prstDash val="solid"/>
            <a:round/>
            <a:headEnd len="sm" w="sm" type="none"/>
            <a:tailEnd len="sm" w="sm" type="none"/>
          </a:ln>
        </p:spPr>
      </p:cxnSp>
      <p:pic>
        <p:nvPicPr>
          <p:cNvPr id="619" name="Google Shape;619;p23"/>
          <p:cNvPicPr preferRelativeResize="0"/>
          <p:nvPr/>
        </p:nvPicPr>
        <p:blipFill rotWithShape="1">
          <a:blip r:embed="rId3">
            <a:alphaModFix/>
          </a:blip>
          <a:srcRect b="0" l="0" r="0" t="0"/>
          <a:stretch/>
        </p:blipFill>
        <p:spPr>
          <a:xfrm>
            <a:off x="3570700" y="1358400"/>
            <a:ext cx="5271026" cy="2426725"/>
          </a:xfrm>
          <a:prstGeom prst="rect">
            <a:avLst/>
          </a:prstGeom>
          <a:noFill/>
          <a:ln cap="flat" cmpd="sng" w="19050">
            <a:solidFill>
              <a:schemeClr val="dk2"/>
            </a:solidFill>
            <a:prstDash val="solid"/>
            <a:round/>
            <a:headEnd len="sm" w="sm" type="none"/>
            <a:tailEnd len="sm" w="sm" type="none"/>
          </a:ln>
        </p:spPr>
      </p:pic>
      <p:sp>
        <p:nvSpPr>
          <p:cNvPr id="620" name="Google Shape;620;p23"/>
          <p:cNvSpPr txBox="1"/>
          <p:nvPr/>
        </p:nvSpPr>
        <p:spPr>
          <a:xfrm>
            <a:off x="913275" y="2444213"/>
            <a:ext cx="26397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Didact Gothic"/>
                <a:ea typeface="Didact Gothic"/>
                <a:cs typeface="Didact Gothic"/>
                <a:sym typeface="Didact Gothic"/>
              </a:rPr>
              <a:t>We have ran </a:t>
            </a:r>
            <a:r>
              <a:rPr b="1" i="0" lang="en" sz="1300" u="none" cap="none" strike="noStrike">
                <a:solidFill>
                  <a:schemeClr val="dk1"/>
                </a:solidFill>
                <a:latin typeface="Didact Gothic"/>
                <a:ea typeface="Didact Gothic"/>
                <a:cs typeface="Didact Gothic"/>
                <a:sym typeface="Didact Gothic"/>
              </a:rPr>
              <a:t>50 epochs</a:t>
            </a:r>
            <a:r>
              <a:rPr b="0" i="0" lang="en" sz="1300" u="none" cap="none" strike="noStrike">
                <a:solidFill>
                  <a:schemeClr val="dk1"/>
                </a:solidFill>
                <a:latin typeface="Didact Gothic"/>
                <a:ea typeface="Didact Gothic"/>
                <a:cs typeface="Didact Gothic"/>
                <a:sym typeface="Didact Gothic"/>
              </a:rPr>
              <a:t> of inception net and got a final training accuracy of </a:t>
            </a:r>
            <a:r>
              <a:rPr b="1" i="0" lang="en" sz="1300" u="none" cap="none" strike="noStrike">
                <a:solidFill>
                  <a:schemeClr val="dk1"/>
                </a:solidFill>
                <a:latin typeface="Didact Gothic"/>
                <a:ea typeface="Didact Gothic"/>
                <a:cs typeface="Didact Gothic"/>
                <a:sym typeface="Didact Gothic"/>
              </a:rPr>
              <a:t>0.6435 </a:t>
            </a:r>
            <a:r>
              <a:rPr b="0" i="0" lang="en" sz="1300" u="none" cap="none" strike="noStrike">
                <a:solidFill>
                  <a:schemeClr val="dk1"/>
                </a:solidFill>
                <a:latin typeface="Didact Gothic"/>
                <a:ea typeface="Didact Gothic"/>
                <a:cs typeface="Didact Gothic"/>
                <a:sym typeface="Didact Gothic"/>
              </a:rPr>
              <a:t>and</a:t>
            </a:r>
            <a:endParaRPr b="0" i="0" sz="13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Didact Gothic"/>
                <a:ea typeface="Didact Gothic"/>
                <a:cs typeface="Didact Gothic"/>
                <a:sym typeface="Didact Gothic"/>
              </a:rPr>
              <a:t>validation accuracy of </a:t>
            </a:r>
            <a:r>
              <a:rPr b="1" i="0" lang="en" sz="1300" u="none" cap="none" strike="noStrike">
                <a:solidFill>
                  <a:schemeClr val="dk1"/>
                </a:solidFill>
                <a:latin typeface="Didact Gothic"/>
                <a:ea typeface="Didact Gothic"/>
                <a:cs typeface="Didact Gothic"/>
                <a:sym typeface="Didact Gothic"/>
              </a:rPr>
              <a:t>0.6451. </a:t>
            </a:r>
            <a:r>
              <a:rPr b="0" i="0" lang="en" sz="1300" u="none" cap="none" strike="noStrike">
                <a:solidFill>
                  <a:schemeClr val="dk1"/>
                </a:solidFill>
                <a:latin typeface="Didact Gothic"/>
                <a:ea typeface="Didact Gothic"/>
                <a:cs typeface="Didact Gothic"/>
                <a:sym typeface="Didact Gothic"/>
              </a:rPr>
              <a:t>Our final testing accuracy for inception net was </a:t>
            </a:r>
            <a:r>
              <a:rPr b="1" i="0" lang="en" sz="1300" u="none" cap="none" strike="noStrike">
                <a:solidFill>
                  <a:schemeClr val="dk1"/>
                </a:solidFill>
                <a:latin typeface="Didact Gothic"/>
                <a:ea typeface="Didact Gothic"/>
                <a:cs typeface="Didact Gothic"/>
                <a:sym typeface="Didact Gothic"/>
              </a:rPr>
              <a:t>0.5240.</a:t>
            </a:r>
            <a:endParaRPr b="1" i="0" sz="1300" u="none" cap="none" strike="noStrike">
              <a:solidFill>
                <a:schemeClr val="dk1"/>
              </a:solidFill>
              <a:latin typeface="Didact Gothic"/>
              <a:ea typeface="Didact Gothic"/>
              <a:cs typeface="Didact Gothic"/>
              <a:sym typeface="Didact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4"/>
          <p:cNvSpPr txBox="1"/>
          <p:nvPr>
            <p:ph idx="2" type="title"/>
          </p:nvPr>
        </p:nvSpPr>
        <p:spPr>
          <a:xfrm>
            <a:off x="592775" y="1760400"/>
            <a:ext cx="3328800" cy="58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Confusion Matrix of</a:t>
            </a:r>
            <a:endParaRPr sz="2400"/>
          </a:p>
          <a:p>
            <a:pPr indent="0" lvl="0" marL="0" rtl="0" algn="l">
              <a:lnSpc>
                <a:spcPct val="100000"/>
              </a:lnSpc>
              <a:spcBef>
                <a:spcPts val="0"/>
              </a:spcBef>
              <a:spcAft>
                <a:spcPts val="0"/>
              </a:spcAft>
              <a:buSzPts val="2700"/>
              <a:buNone/>
            </a:pPr>
            <a:r>
              <a:rPr lang="en" sz="2400"/>
              <a:t>Inception net</a:t>
            </a:r>
            <a:endParaRPr sz="2400"/>
          </a:p>
        </p:txBody>
      </p:sp>
      <p:cxnSp>
        <p:nvCxnSpPr>
          <p:cNvPr id="626" name="Google Shape;626;p24"/>
          <p:cNvCxnSpPr/>
          <p:nvPr/>
        </p:nvCxnSpPr>
        <p:spPr>
          <a:xfrm>
            <a:off x="723963" y="2998199"/>
            <a:ext cx="647100" cy="0"/>
          </a:xfrm>
          <a:prstGeom prst="straightConnector1">
            <a:avLst/>
          </a:prstGeom>
          <a:noFill/>
          <a:ln cap="flat" cmpd="sng" w="19050">
            <a:solidFill>
              <a:schemeClr val="dk1"/>
            </a:solidFill>
            <a:prstDash val="solid"/>
            <a:round/>
            <a:headEnd len="sm" w="sm" type="none"/>
            <a:tailEnd len="sm" w="sm" type="none"/>
          </a:ln>
        </p:spPr>
      </p:cxnSp>
      <p:pic>
        <p:nvPicPr>
          <p:cNvPr id="627" name="Google Shape;627;p24"/>
          <p:cNvPicPr preferRelativeResize="0"/>
          <p:nvPr/>
        </p:nvPicPr>
        <p:blipFill rotWithShape="1">
          <a:blip r:embed="rId3">
            <a:alphaModFix/>
          </a:blip>
          <a:srcRect b="0" l="0" r="0" t="0"/>
          <a:stretch/>
        </p:blipFill>
        <p:spPr>
          <a:xfrm>
            <a:off x="4614500" y="404411"/>
            <a:ext cx="4419600" cy="4442489"/>
          </a:xfrm>
          <a:prstGeom prst="rect">
            <a:avLst/>
          </a:prstGeom>
          <a:noFill/>
          <a:ln cap="flat" cmpd="sng" w="19050">
            <a:solidFill>
              <a:schemeClr val="dk2"/>
            </a:solidFill>
            <a:prstDash val="solid"/>
            <a:round/>
            <a:headEnd len="sm" w="sm" type="none"/>
            <a:tailEnd len="sm" w="sm" type="none"/>
          </a:ln>
        </p:spPr>
      </p:pic>
      <p:sp>
        <p:nvSpPr>
          <p:cNvPr id="628" name="Google Shape;628;p24"/>
          <p:cNvSpPr txBox="1"/>
          <p:nvPr/>
        </p:nvSpPr>
        <p:spPr>
          <a:xfrm>
            <a:off x="638950" y="2998200"/>
            <a:ext cx="283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Didact Gothic"/>
                <a:ea typeface="Didact Gothic"/>
                <a:cs typeface="Didact Gothic"/>
                <a:sym typeface="Didact Gothic"/>
              </a:rPr>
              <a:t>Predictions results of our model.</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5"/>
          <p:cNvSpPr txBox="1"/>
          <p:nvPr>
            <p:ph idx="1" type="subTitle"/>
          </p:nvPr>
        </p:nvSpPr>
        <p:spPr>
          <a:xfrm>
            <a:off x="2241150" y="3980200"/>
            <a:ext cx="4661700" cy="58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Training set represents the red curve and validation set represents the blue curve. </a:t>
            </a:r>
            <a:endParaRPr/>
          </a:p>
        </p:txBody>
      </p:sp>
      <p:cxnSp>
        <p:nvCxnSpPr>
          <p:cNvPr id="634" name="Google Shape;634;p25"/>
          <p:cNvCxnSpPr/>
          <p:nvPr/>
        </p:nvCxnSpPr>
        <p:spPr>
          <a:xfrm>
            <a:off x="4248450" y="1275060"/>
            <a:ext cx="647100" cy="0"/>
          </a:xfrm>
          <a:prstGeom prst="straightConnector1">
            <a:avLst/>
          </a:prstGeom>
          <a:noFill/>
          <a:ln cap="flat" cmpd="sng" w="19050">
            <a:solidFill>
              <a:schemeClr val="dk1"/>
            </a:solidFill>
            <a:prstDash val="solid"/>
            <a:round/>
            <a:headEnd len="sm" w="sm" type="none"/>
            <a:tailEnd len="sm" w="sm" type="none"/>
          </a:ln>
        </p:spPr>
      </p:cxnSp>
      <p:sp>
        <p:nvSpPr>
          <p:cNvPr id="635" name="Google Shape;635;p25"/>
          <p:cNvSpPr txBox="1"/>
          <p:nvPr>
            <p:ph idx="8" type="title"/>
          </p:nvPr>
        </p:nvSpPr>
        <p:spPr>
          <a:xfrm>
            <a:off x="716550" y="746450"/>
            <a:ext cx="77109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300"/>
              <a:t>History of Train and test</a:t>
            </a:r>
            <a:endParaRPr sz="2300"/>
          </a:p>
        </p:txBody>
      </p:sp>
      <p:pic>
        <p:nvPicPr>
          <p:cNvPr id="636" name="Google Shape;636;p25"/>
          <p:cNvPicPr preferRelativeResize="0"/>
          <p:nvPr/>
        </p:nvPicPr>
        <p:blipFill rotWithShape="1">
          <a:blip r:embed="rId3">
            <a:alphaModFix/>
          </a:blip>
          <a:srcRect b="0" l="0" r="0" t="0"/>
          <a:stretch/>
        </p:blipFill>
        <p:spPr>
          <a:xfrm>
            <a:off x="1129000" y="1589075"/>
            <a:ext cx="3195875" cy="2373912"/>
          </a:xfrm>
          <a:prstGeom prst="rect">
            <a:avLst/>
          </a:prstGeom>
          <a:noFill/>
          <a:ln cap="flat" cmpd="sng" w="19050">
            <a:solidFill>
              <a:schemeClr val="dk2"/>
            </a:solidFill>
            <a:prstDash val="solid"/>
            <a:round/>
            <a:headEnd len="sm" w="sm" type="none"/>
            <a:tailEnd len="sm" w="sm" type="none"/>
          </a:ln>
        </p:spPr>
      </p:pic>
      <p:pic>
        <p:nvPicPr>
          <p:cNvPr id="637" name="Google Shape;637;p25"/>
          <p:cNvPicPr preferRelativeResize="0"/>
          <p:nvPr/>
        </p:nvPicPr>
        <p:blipFill rotWithShape="1">
          <a:blip r:embed="rId4">
            <a:alphaModFix/>
          </a:blip>
          <a:srcRect b="0" l="0" r="0" t="0"/>
          <a:stretch/>
        </p:blipFill>
        <p:spPr>
          <a:xfrm>
            <a:off x="4838175" y="1589075"/>
            <a:ext cx="3195874" cy="2391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6"/>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Custom model</a:t>
            </a:r>
            <a:endParaRPr/>
          </a:p>
        </p:txBody>
      </p:sp>
      <p:sp>
        <p:nvSpPr>
          <p:cNvPr id="643" name="Google Shape;643;p26"/>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26</a:t>
            </a:r>
            <a:endParaRPr/>
          </a:p>
        </p:txBody>
      </p:sp>
      <p:cxnSp>
        <p:nvCxnSpPr>
          <p:cNvPr id="644" name="Google Shape;644;p26"/>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27"/>
          <p:cNvSpPr txBox="1"/>
          <p:nvPr>
            <p:ph type="ctrTitle"/>
          </p:nvPr>
        </p:nvSpPr>
        <p:spPr>
          <a:xfrm>
            <a:off x="713225" y="539500"/>
            <a:ext cx="3026400" cy="58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 sz="2500"/>
              <a:t>Custom Model</a:t>
            </a:r>
            <a:endParaRPr sz="2500"/>
          </a:p>
        </p:txBody>
      </p:sp>
      <p:sp>
        <p:nvSpPr>
          <p:cNvPr id="650" name="Google Shape;650;p27"/>
          <p:cNvSpPr txBox="1"/>
          <p:nvPr>
            <p:ph idx="1" type="subTitle"/>
          </p:nvPr>
        </p:nvSpPr>
        <p:spPr>
          <a:xfrm>
            <a:off x="713225" y="1322401"/>
            <a:ext cx="3026400" cy="268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have attempted to build a custom inception model where we have implemented everything shown in this output snippet.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Total params: 258761029 (987.09 MB)</a:t>
            </a:r>
            <a:endParaRPr/>
          </a:p>
          <a:p>
            <a:pPr indent="0" lvl="0" marL="0" rtl="0" algn="l">
              <a:lnSpc>
                <a:spcPct val="100000"/>
              </a:lnSpc>
              <a:spcBef>
                <a:spcPts val="0"/>
              </a:spcBef>
              <a:spcAft>
                <a:spcPts val="0"/>
              </a:spcAft>
              <a:buSzPts val="1400"/>
              <a:buNone/>
            </a:pPr>
            <a:r>
              <a:rPr lang="en"/>
              <a:t>Trainable params: 258761029 (987.09 MB)</a:t>
            </a:r>
            <a:endParaRPr/>
          </a:p>
          <a:p>
            <a:pPr indent="0" lvl="0" marL="0" rtl="0" algn="l">
              <a:lnSpc>
                <a:spcPct val="100000"/>
              </a:lnSpc>
              <a:spcBef>
                <a:spcPts val="0"/>
              </a:spcBef>
              <a:spcAft>
                <a:spcPts val="0"/>
              </a:spcAft>
              <a:buSzPts val="1400"/>
              <a:buNone/>
            </a:pPr>
            <a:r>
              <a:rPr lang="en"/>
              <a:t>Non-trainable params: 0 (0.00 Byte)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40 Epochs were used.</a:t>
            </a:r>
            <a:endParaRPr/>
          </a:p>
        </p:txBody>
      </p:sp>
      <p:cxnSp>
        <p:nvCxnSpPr>
          <p:cNvPr id="651" name="Google Shape;651;p27"/>
          <p:cNvCxnSpPr/>
          <p:nvPr/>
        </p:nvCxnSpPr>
        <p:spPr>
          <a:xfrm>
            <a:off x="829583" y="1125090"/>
            <a:ext cx="647100" cy="0"/>
          </a:xfrm>
          <a:prstGeom prst="straightConnector1">
            <a:avLst/>
          </a:prstGeom>
          <a:noFill/>
          <a:ln cap="flat" cmpd="sng" w="19050">
            <a:solidFill>
              <a:schemeClr val="lt1"/>
            </a:solidFill>
            <a:prstDash val="solid"/>
            <a:round/>
            <a:headEnd len="sm" w="sm" type="none"/>
            <a:tailEnd len="sm" w="sm" type="none"/>
          </a:ln>
        </p:spPr>
      </p:cxnSp>
      <p:pic>
        <p:nvPicPr>
          <p:cNvPr id="652" name="Google Shape;652;p27"/>
          <p:cNvPicPr preferRelativeResize="0"/>
          <p:nvPr/>
        </p:nvPicPr>
        <p:blipFill rotWithShape="1">
          <a:blip r:embed="rId3">
            <a:alphaModFix/>
          </a:blip>
          <a:srcRect b="0" l="0" r="0" t="0"/>
          <a:stretch/>
        </p:blipFill>
        <p:spPr>
          <a:xfrm>
            <a:off x="4788963" y="201950"/>
            <a:ext cx="4595281"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5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28"/>
          <p:cNvSpPr txBox="1"/>
          <p:nvPr>
            <p:ph type="title"/>
          </p:nvPr>
        </p:nvSpPr>
        <p:spPr>
          <a:xfrm>
            <a:off x="1070875" y="499850"/>
            <a:ext cx="7359900" cy="11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500"/>
              <a:t>Predicted images and misclassification</a:t>
            </a:r>
            <a:endParaRPr sz="2500"/>
          </a:p>
        </p:txBody>
      </p:sp>
      <p:cxnSp>
        <p:nvCxnSpPr>
          <p:cNvPr id="658" name="Google Shape;658;p28"/>
          <p:cNvCxnSpPr/>
          <p:nvPr/>
        </p:nvCxnSpPr>
        <p:spPr>
          <a:xfrm>
            <a:off x="4248450" y="1066960"/>
            <a:ext cx="647100" cy="0"/>
          </a:xfrm>
          <a:prstGeom prst="straightConnector1">
            <a:avLst/>
          </a:prstGeom>
          <a:noFill/>
          <a:ln cap="flat" cmpd="sng" w="19050">
            <a:solidFill>
              <a:schemeClr val="dk1"/>
            </a:solidFill>
            <a:prstDash val="solid"/>
            <a:round/>
            <a:headEnd len="sm" w="sm" type="none"/>
            <a:tailEnd len="sm" w="sm" type="none"/>
          </a:ln>
        </p:spPr>
      </p:cxnSp>
      <p:sp>
        <p:nvSpPr>
          <p:cNvPr id="659" name="Google Shape;659;p28"/>
          <p:cNvSpPr txBox="1"/>
          <p:nvPr/>
        </p:nvSpPr>
        <p:spPr>
          <a:xfrm>
            <a:off x="1488550" y="1421150"/>
            <a:ext cx="6669600" cy="13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hlink"/>
                </a:solidFill>
                <a:latin typeface="Didact Gothic"/>
                <a:ea typeface="Didact Gothic"/>
                <a:cs typeface="Didact Gothic"/>
                <a:sym typeface="Didact Gothic"/>
              </a:rPr>
              <a:t>In the subsequent slides, you will see multiple images that have been classified. Some of the predicted labels have been generated correctly with high confidence scores while some few others have been labelled incorrectly which signifies the model cannot classify all images properly. </a:t>
            </a:r>
            <a:endParaRPr b="0" i="0" sz="1400" u="none" cap="none" strike="noStrike">
              <a:solidFill>
                <a:schemeClr val="hlink"/>
              </a:solidFill>
              <a:latin typeface="Didact Gothic"/>
              <a:ea typeface="Didact Gothic"/>
              <a:cs typeface="Didact Gothic"/>
              <a:sym typeface="Didact Gothic"/>
            </a:endParaRPr>
          </a:p>
        </p:txBody>
      </p:sp>
      <p:pic>
        <p:nvPicPr>
          <p:cNvPr id="660" name="Google Shape;660;p28"/>
          <p:cNvPicPr preferRelativeResize="0"/>
          <p:nvPr/>
        </p:nvPicPr>
        <p:blipFill rotWithShape="1">
          <a:blip r:embed="rId3">
            <a:alphaModFix/>
          </a:blip>
          <a:srcRect b="0" l="0" r="0" t="0"/>
          <a:stretch/>
        </p:blipFill>
        <p:spPr>
          <a:xfrm>
            <a:off x="1894713" y="2634100"/>
            <a:ext cx="5857265" cy="2109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29"/>
          <p:cNvPicPr preferRelativeResize="0"/>
          <p:nvPr/>
        </p:nvPicPr>
        <p:blipFill rotWithShape="1">
          <a:blip r:embed="rId3">
            <a:alphaModFix/>
          </a:blip>
          <a:srcRect b="0" l="0" r="0" t="0"/>
          <a:stretch/>
        </p:blipFill>
        <p:spPr>
          <a:xfrm>
            <a:off x="984875" y="152400"/>
            <a:ext cx="6876047"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
          <p:cNvSpPr txBox="1"/>
          <p:nvPr>
            <p:ph type="title"/>
          </p:nvPr>
        </p:nvSpPr>
        <p:spPr>
          <a:xfrm>
            <a:off x="1389275" y="595950"/>
            <a:ext cx="3858900" cy="5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2600"/>
              <a:t>Introduction</a:t>
            </a:r>
            <a:r>
              <a:rPr lang="en"/>
              <a:t> </a:t>
            </a:r>
            <a:endParaRPr/>
          </a:p>
        </p:txBody>
      </p:sp>
      <p:sp>
        <p:nvSpPr>
          <p:cNvPr id="463" name="Google Shape;463;p3"/>
          <p:cNvSpPr txBox="1"/>
          <p:nvPr>
            <p:ph idx="1" type="subTitle"/>
          </p:nvPr>
        </p:nvSpPr>
        <p:spPr>
          <a:xfrm>
            <a:off x="841150" y="1519600"/>
            <a:ext cx="34008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rgbClr val="212121"/>
                </a:solidFill>
                <a:highlight>
                  <a:schemeClr val="accent6"/>
                </a:highlight>
              </a:rPr>
              <a:t>AlexNet (2012):</a:t>
            </a:r>
            <a:r>
              <a:rPr lang="en">
                <a:solidFill>
                  <a:srgbClr val="212121"/>
                </a:solidFill>
                <a:highlight>
                  <a:schemeClr val="accent6"/>
                </a:highlight>
              </a:rPr>
              <a:t> Deep Learning milestone. Eight layers, GPU-accelerated, revolutionized image classification.</a:t>
            </a:r>
            <a:endParaRPr>
              <a:solidFill>
                <a:srgbClr val="212121"/>
              </a:solidFill>
              <a:highlight>
                <a:schemeClr val="accent6"/>
              </a:highlight>
            </a:endParaRPr>
          </a:p>
          <a:p>
            <a:pPr indent="0" lvl="0" marL="0" rtl="0" algn="l">
              <a:lnSpc>
                <a:spcPct val="115000"/>
              </a:lnSpc>
              <a:spcBef>
                <a:spcPts val="1500"/>
              </a:spcBef>
              <a:spcAft>
                <a:spcPts val="0"/>
              </a:spcAft>
              <a:buSzPts val="1400"/>
              <a:buNone/>
            </a:pPr>
            <a:r>
              <a:rPr b="1" lang="en">
                <a:solidFill>
                  <a:srgbClr val="212121"/>
                </a:solidFill>
                <a:highlight>
                  <a:schemeClr val="accent6"/>
                </a:highlight>
              </a:rPr>
              <a:t>ResNet-50 (2015):</a:t>
            </a:r>
            <a:r>
              <a:rPr lang="en">
                <a:solidFill>
                  <a:srgbClr val="212121"/>
                </a:solidFill>
                <a:highlight>
                  <a:schemeClr val="accent6"/>
                </a:highlight>
              </a:rPr>
              <a:t> Overcame deep network training hurdles with residual connections, boosting accuracy in image recognition.</a:t>
            </a:r>
            <a:endParaRPr>
              <a:solidFill>
                <a:srgbClr val="212121"/>
              </a:solidFill>
              <a:highlight>
                <a:schemeClr val="accent6"/>
              </a:highlight>
            </a:endParaRPr>
          </a:p>
          <a:p>
            <a:pPr indent="0" lvl="0" marL="0" rtl="0" algn="l">
              <a:lnSpc>
                <a:spcPct val="115000"/>
              </a:lnSpc>
              <a:spcBef>
                <a:spcPts val="1500"/>
              </a:spcBef>
              <a:spcAft>
                <a:spcPts val="0"/>
              </a:spcAft>
              <a:buSzPts val="1400"/>
              <a:buNone/>
            </a:pPr>
            <a:r>
              <a:rPr b="1" lang="en">
                <a:solidFill>
                  <a:srgbClr val="212121"/>
                </a:solidFill>
                <a:highlight>
                  <a:schemeClr val="accent6"/>
                </a:highlight>
              </a:rPr>
              <a:t>InceptionNet (2014):</a:t>
            </a:r>
            <a:r>
              <a:rPr lang="en">
                <a:solidFill>
                  <a:srgbClr val="212121"/>
                </a:solidFill>
                <a:highlight>
                  <a:schemeClr val="accent6"/>
                </a:highlight>
              </a:rPr>
              <a:t> Google's innovation with inception module, excelling in complex pattern recognition for top-tier image classification.</a:t>
            </a:r>
            <a:endParaRPr>
              <a:solidFill>
                <a:srgbClr val="212121"/>
              </a:solidFill>
              <a:highlight>
                <a:schemeClr val="accent6"/>
              </a:highlight>
            </a:endParaRPr>
          </a:p>
          <a:p>
            <a:pPr indent="0" lvl="0" marL="0" rtl="0" algn="l">
              <a:lnSpc>
                <a:spcPct val="100000"/>
              </a:lnSpc>
              <a:spcBef>
                <a:spcPts val="1500"/>
              </a:spcBef>
              <a:spcAft>
                <a:spcPts val="0"/>
              </a:spcAft>
              <a:buSzPts val="1400"/>
              <a:buNone/>
            </a:pPr>
            <a:r>
              <a:t/>
            </a:r>
            <a:endParaRPr/>
          </a:p>
        </p:txBody>
      </p:sp>
      <p:pic>
        <p:nvPicPr>
          <p:cNvPr id="464" name="Google Shape;464;p3"/>
          <p:cNvPicPr preferRelativeResize="0"/>
          <p:nvPr/>
        </p:nvPicPr>
        <p:blipFill rotWithShape="1">
          <a:blip r:embed="rId3">
            <a:alphaModFix/>
          </a:blip>
          <a:srcRect b="0" l="0" r="0" t="0"/>
          <a:stretch/>
        </p:blipFill>
        <p:spPr>
          <a:xfrm>
            <a:off x="5945775" y="846425"/>
            <a:ext cx="2217725" cy="3522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30"/>
          <p:cNvPicPr preferRelativeResize="0"/>
          <p:nvPr/>
        </p:nvPicPr>
        <p:blipFill rotWithShape="1">
          <a:blip r:embed="rId3">
            <a:alphaModFix/>
          </a:blip>
          <a:srcRect b="0" l="0" r="0" t="0"/>
          <a:stretch/>
        </p:blipFill>
        <p:spPr>
          <a:xfrm>
            <a:off x="646150" y="53275"/>
            <a:ext cx="7849050" cy="2408475"/>
          </a:xfrm>
          <a:prstGeom prst="rect">
            <a:avLst/>
          </a:prstGeom>
          <a:noFill/>
          <a:ln>
            <a:noFill/>
          </a:ln>
        </p:spPr>
      </p:pic>
      <p:pic>
        <p:nvPicPr>
          <p:cNvPr id="671" name="Google Shape;671;p30"/>
          <p:cNvPicPr preferRelativeResize="0"/>
          <p:nvPr/>
        </p:nvPicPr>
        <p:blipFill rotWithShape="1">
          <a:blip r:embed="rId4">
            <a:alphaModFix/>
          </a:blip>
          <a:srcRect b="0" l="0" r="0" t="0"/>
          <a:stretch/>
        </p:blipFill>
        <p:spPr>
          <a:xfrm>
            <a:off x="713225" y="2759050"/>
            <a:ext cx="7781975" cy="230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b="0" l="0" r="0" t="0"/>
          <a:stretch/>
        </p:blipFill>
        <p:spPr>
          <a:xfrm>
            <a:off x="974975" y="152400"/>
            <a:ext cx="694739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b="0" l="0" r="0" t="0"/>
          <a:stretch/>
        </p:blipFill>
        <p:spPr>
          <a:xfrm>
            <a:off x="713213" y="152400"/>
            <a:ext cx="7480624"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3"/>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Results</a:t>
            </a:r>
            <a:endParaRPr/>
          </a:p>
        </p:txBody>
      </p:sp>
      <p:sp>
        <p:nvSpPr>
          <p:cNvPr id="687" name="Google Shape;687;p33"/>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33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4"/>
          <p:cNvSpPr txBox="1"/>
          <p:nvPr>
            <p:ph idx="1" type="body"/>
          </p:nvPr>
        </p:nvSpPr>
        <p:spPr>
          <a:xfrm>
            <a:off x="564600" y="1753228"/>
            <a:ext cx="4109100" cy="15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Here, in this bar chart, we can see a side by side comparison of accuracy of all 4 models. AlexNet seems to have the lowest accuracy. There is a huge jump in accuracy for ResNet-50. Almost similar but slightly lower for Inception Net. We observed maximum accuracy for the Custom Inception Model.</a:t>
            </a:r>
            <a:endParaRPr/>
          </a:p>
        </p:txBody>
      </p:sp>
      <p:sp>
        <p:nvSpPr>
          <p:cNvPr id="693" name="Google Shape;693;p34"/>
          <p:cNvSpPr txBox="1"/>
          <p:nvPr>
            <p:ph type="title"/>
          </p:nvPr>
        </p:nvSpPr>
        <p:spPr>
          <a:xfrm>
            <a:off x="2219600" y="36180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Comparison of results</a:t>
            </a:r>
            <a:endParaRPr sz="2500"/>
          </a:p>
        </p:txBody>
      </p:sp>
      <p:pic>
        <p:nvPicPr>
          <p:cNvPr id="694" name="Google Shape;694;p34"/>
          <p:cNvPicPr preferRelativeResize="0"/>
          <p:nvPr/>
        </p:nvPicPr>
        <p:blipFill rotWithShape="1">
          <a:blip r:embed="rId3">
            <a:alphaModFix/>
          </a:blip>
          <a:srcRect b="0" l="0" r="0" t="0"/>
          <a:stretch/>
        </p:blipFill>
        <p:spPr>
          <a:xfrm>
            <a:off x="4915275" y="1042800"/>
            <a:ext cx="4076326" cy="32532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8" name="Shape 698"/>
        <p:cNvGrpSpPr/>
        <p:nvPr/>
      </p:nvGrpSpPr>
      <p:grpSpPr>
        <a:xfrm>
          <a:off x="0" y="0"/>
          <a:ext cx="0" cy="0"/>
          <a:chOff x="0" y="0"/>
          <a:chExt cx="0" cy="0"/>
        </a:xfrm>
      </p:grpSpPr>
      <p:sp>
        <p:nvSpPr>
          <p:cNvPr id="699" name="Google Shape;699;p35"/>
          <p:cNvSpPr txBox="1"/>
          <p:nvPr>
            <p:ph type="title"/>
          </p:nvPr>
        </p:nvSpPr>
        <p:spPr>
          <a:xfrm>
            <a:off x="2184575" y="1840500"/>
            <a:ext cx="5079600" cy="11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3500"/>
              <a:t>THANK YOU!</a:t>
            </a:r>
            <a:endParaRPr sz="3500"/>
          </a:p>
          <a:p>
            <a:pPr indent="0" lvl="0" marL="0" rtl="0" algn="ctr">
              <a:lnSpc>
                <a:spcPct val="100000"/>
              </a:lnSpc>
              <a:spcBef>
                <a:spcPts val="0"/>
              </a:spcBef>
              <a:spcAft>
                <a:spcPts val="0"/>
              </a:spcAft>
              <a:buSzPts val="2700"/>
              <a:buNone/>
            </a:pPr>
            <a:r>
              <a:rPr lang="en" sz="1400">
                <a:latin typeface="Didact Gothic"/>
                <a:ea typeface="Didact Gothic"/>
                <a:cs typeface="Didact Gothic"/>
                <a:sym typeface="Didact Gothic"/>
              </a:rPr>
              <a:t>Hope you liked our presentation. Please ask if you have any questions.</a:t>
            </a:r>
            <a:endParaRPr sz="1400">
              <a:latin typeface="Didact Gothic"/>
              <a:ea typeface="Didact Gothic"/>
              <a:cs typeface="Didact Gothic"/>
              <a:sym typeface="Didact Gothic"/>
            </a:endParaRPr>
          </a:p>
          <a:p>
            <a:pPr indent="0" lvl="0" marL="0" rtl="0" algn="ctr">
              <a:lnSpc>
                <a:spcPct val="100000"/>
              </a:lnSpc>
              <a:spcBef>
                <a:spcPts val="0"/>
              </a:spcBef>
              <a:spcAft>
                <a:spcPts val="0"/>
              </a:spcAft>
              <a:buSzPts val="2700"/>
              <a:buNone/>
            </a:pPr>
            <a:r>
              <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
          <p:cNvSpPr txBox="1"/>
          <p:nvPr>
            <p:ph idx="1" type="body"/>
          </p:nvPr>
        </p:nvSpPr>
        <p:spPr>
          <a:xfrm>
            <a:off x="826475" y="1527725"/>
            <a:ext cx="3950100" cy="9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We have taken our image dataset and converted it into csv (comma separated values) format so that we can implement our Machine Learning models and interpret the results.</a:t>
            </a:r>
            <a:endParaRPr/>
          </a:p>
        </p:txBody>
      </p:sp>
      <p:sp>
        <p:nvSpPr>
          <p:cNvPr id="470" name="Google Shape;470;p4"/>
          <p:cNvSpPr txBox="1"/>
          <p:nvPr>
            <p:ph type="title"/>
          </p:nvPr>
        </p:nvSpPr>
        <p:spPr>
          <a:xfrm>
            <a:off x="713225" y="86355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latin typeface="Questrial"/>
                <a:ea typeface="Questrial"/>
                <a:cs typeface="Questrial"/>
                <a:sym typeface="Questrial"/>
              </a:rPr>
              <a:t>Dataset</a:t>
            </a:r>
            <a:endParaRPr sz="2400">
              <a:latin typeface="Questrial"/>
              <a:ea typeface="Questrial"/>
              <a:cs typeface="Questrial"/>
              <a:sym typeface="Questrial"/>
            </a:endParaRPr>
          </a:p>
          <a:p>
            <a:pPr indent="0" lvl="0" marL="0" rtl="0" algn="l">
              <a:lnSpc>
                <a:spcPct val="100000"/>
              </a:lnSpc>
              <a:spcBef>
                <a:spcPts val="0"/>
              </a:spcBef>
              <a:spcAft>
                <a:spcPts val="0"/>
              </a:spcAft>
              <a:buSzPts val="2700"/>
              <a:buNone/>
            </a:pPr>
            <a:r>
              <a:t/>
            </a:r>
            <a:endParaRPr/>
          </a:p>
        </p:txBody>
      </p:sp>
      <p:sp>
        <p:nvSpPr>
          <p:cNvPr id="471" name="Google Shape;471;p4"/>
          <p:cNvSpPr txBox="1"/>
          <p:nvPr/>
        </p:nvSpPr>
        <p:spPr>
          <a:xfrm>
            <a:off x="826475" y="2605750"/>
            <a:ext cx="3882600" cy="72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Didact Gothic"/>
                <a:ea typeface="Didact Gothic"/>
                <a:cs typeface="Didact Gothic"/>
                <a:sym typeface="Didact Gothic"/>
              </a:rPr>
              <a:t>Dataset Size :  </a:t>
            </a:r>
            <a:r>
              <a:rPr b="1" i="1" lang="en" sz="1400" u="sng" cap="none" strike="noStrike">
                <a:solidFill>
                  <a:schemeClr val="lt1"/>
                </a:solidFill>
                <a:latin typeface="Didact Gothic"/>
                <a:ea typeface="Didact Gothic"/>
                <a:cs typeface="Didact Gothic"/>
                <a:sym typeface="Didact Gothic"/>
              </a:rPr>
              <a:t>2150</a:t>
            </a:r>
            <a:r>
              <a:rPr b="1" i="0" lang="en" sz="1400" u="sng" cap="none" strike="noStrike">
                <a:solidFill>
                  <a:schemeClr val="lt1"/>
                </a:solidFill>
                <a:latin typeface="Didact Gothic"/>
                <a:ea typeface="Didact Gothic"/>
                <a:cs typeface="Didact Gothic"/>
                <a:sym typeface="Didact Gothic"/>
              </a:rPr>
              <a:t> </a:t>
            </a:r>
            <a:r>
              <a:rPr b="0" i="0" lang="en" sz="1400" u="none" cap="none" strike="noStrike">
                <a:solidFill>
                  <a:schemeClr val="lt1"/>
                </a:solidFill>
                <a:latin typeface="Didact Gothic"/>
                <a:ea typeface="Didact Gothic"/>
                <a:cs typeface="Didact Gothic"/>
                <a:sym typeface="Didact Gothic"/>
              </a:rPr>
              <a:t> images (Train)    </a:t>
            </a:r>
            <a:endParaRPr b="0" i="0" sz="1400" u="none" cap="none" strike="noStrike">
              <a:solidFill>
                <a:schemeClr val="lt1"/>
              </a:solidFill>
              <a:latin typeface="Didact Gothic"/>
              <a:ea typeface="Didact Gothic"/>
              <a:cs typeface="Didact Gothic"/>
              <a:sym typeface="Didact Gothic"/>
            </a:endParaRPr>
          </a:p>
          <a:p>
            <a:pPr indent="0" lvl="0" marL="137160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idact Gothic"/>
                <a:ea typeface="Didact Gothic"/>
                <a:cs typeface="Didact Gothic"/>
                <a:sym typeface="Didact Gothic"/>
              </a:rPr>
              <a:t>      </a:t>
            </a:r>
            <a:r>
              <a:rPr b="1" i="1" lang="en" sz="1400" u="sng" cap="none" strike="noStrike">
                <a:solidFill>
                  <a:schemeClr val="lt1"/>
                </a:solidFill>
                <a:latin typeface="Didact Gothic"/>
                <a:ea typeface="Didact Gothic"/>
                <a:cs typeface="Didact Gothic"/>
                <a:sym typeface="Didact Gothic"/>
              </a:rPr>
              <a:t>250</a:t>
            </a:r>
            <a:r>
              <a:rPr b="1" i="0" lang="en" sz="1400" u="sng" cap="none" strike="noStrike">
                <a:solidFill>
                  <a:schemeClr val="lt1"/>
                </a:solidFill>
                <a:latin typeface="Didact Gothic"/>
                <a:ea typeface="Didact Gothic"/>
                <a:cs typeface="Didact Gothic"/>
                <a:sym typeface="Didact Gothic"/>
              </a:rPr>
              <a:t> </a:t>
            </a:r>
            <a:r>
              <a:rPr b="0" i="0" lang="en" sz="1400" u="none" cap="none" strike="noStrike">
                <a:solidFill>
                  <a:schemeClr val="lt1"/>
                </a:solidFill>
                <a:latin typeface="Didact Gothic"/>
                <a:ea typeface="Didact Gothic"/>
                <a:cs typeface="Didact Gothic"/>
                <a:sym typeface="Didact Gothic"/>
              </a:rPr>
              <a:t> images (Test</a:t>
            </a:r>
            <a:r>
              <a:rPr b="1" i="0" lang="en" sz="1400" u="none" cap="none" strike="noStrike">
                <a:solidFill>
                  <a:schemeClr val="lt1"/>
                </a:solidFill>
                <a:latin typeface="Didact Gothic"/>
                <a:ea typeface="Didact Gothic"/>
                <a:cs typeface="Didact Gothic"/>
                <a:sym typeface="Didact Gothic"/>
              </a:rPr>
              <a:t>)</a:t>
            </a:r>
            <a:endParaRPr b="1" i="1" sz="1400" u="none" cap="none" strike="noStrike">
              <a:solidFill>
                <a:schemeClr val="lt1"/>
              </a:solidFill>
              <a:latin typeface="Didact Gothic"/>
              <a:ea typeface="Didact Gothic"/>
              <a:cs typeface="Didact Gothic"/>
              <a:sym typeface="Didact Gothic"/>
            </a:endParaRPr>
          </a:p>
          <a:p>
            <a:pPr indent="0" lvl="0" marL="13716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chemeClr val="lt1"/>
              </a:buClr>
              <a:buSzPts val="1400"/>
              <a:buFont typeface="Questrial"/>
              <a:buChar char="●"/>
            </a:pPr>
            <a:r>
              <a:rPr b="0" i="0" lang="en" sz="1400" u="none" cap="none" strike="noStrike">
                <a:solidFill>
                  <a:schemeClr val="lt1"/>
                </a:solidFill>
                <a:latin typeface="Didact Gothic"/>
                <a:ea typeface="Didact Gothic"/>
                <a:cs typeface="Didact Gothic"/>
                <a:sym typeface="Didact Gothic"/>
              </a:rPr>
              <a:t>Image Shape :  </a:t>
            </a:r>
            <a:r>
              <a:rPr b="1" i="1" lang="en" sz="1400" u="sng" cap="none" strike="noStrike">
                <a:solidFill>
                  <a:schemeClr val="lt1"/>
                </a:solidFill>
                <a:latin typeface="Didact Gothic"/>
                <a:ea typeface="Didact Gothic"/>
                <a:cs typeface="Didact Gothic"/>
                <a:sym typeface="Didact Gothic"/>
              </a:rPr>
              <a:t>64x64x3</a:t>
            </a:r>
            <a:r>
              <a:rPr b="0" i="0" lang="en" sz="1400" u="sng" cap="none" strike="noStrike">
                <a:solidFill>
                  <a:schemeClr val="lt1"/>
                </a:solidFill>
                <a:latin typeface="Didact Gothic"/>
                <a:ea typeface="Didact Gothic"/>
                <a:cs typeface="Didact Gothic"/>
                <a:sym typeface="Didact Gothic"/>
              </a:rPr>
              <a:t> </a:t>
            </a:r>
            <a:endParaRPr b="0" i="0" sz="1400" u="sng" cap="none" strike="noStrike">
              <a:solidFill>
                <a:schemeClr val="lt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hlink"/>
              </a:solidFill>
              <a:latin typeface="Questrial"/>
              <a:ea typeface="Questrial"/>
              <a:cs typeface="Questrial"/>
              <a:sym typeface="Questrial"/>
            </a:endParaRPr>
          </a:p>
        </p:txBody>
      </p:sp>
      <p:sp>
        <p:nvSpPr>
          <p:cNvPr id="472" name="Google Shape;472;p4"/>
          <p:cNvSpPr txBox="1"/>
          <p:nvPr/>
        </p:nvSpPr>
        <p:spPr>
          <a:xfrm>
            <a:off x="826475" y="3674675"/>
            <a:ext cx="3422700" cy="822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Didact Gothic"/>
              <a:buChar char="●"/>
            </a:pPr>
            <a:r>
              <a:rPr b="0" i="0" lang="en" sz="1400" u="none" cap="none" strike="noStrike">
                <a:solidFill>
                  <a:schemeClr val="lt1"/>
                </a:solidFill>
                <a:latin typeface="Didact Gothic"/>
                <a:ea typeface="Didact Gothic"/>
                <a:cs typeface="Didact Gothic"/>
                <a:sym typeface="Didact Gothic"/>
              </a:rPr>
              <a:t>There are separate batches of data  for Train and Test. </a:t>
            </a:r>
            <a:endParaRPr b="0" i="0" sz="1400" u="none" cap="none" strike="noStrike">
              <a:solidFill>
                <a:schemeClr val="lt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hlink"/>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
          <p:cNvSpPr txBox="1"/>
          <p:nvPr>
            <p:ph idx="1" type="body"/>
          </p:nvPr>
        </p:nvSpPr>
        <p:spPr>
          <a:xfrm>
            <a:off x="713225" y="1418100"/>
            <a:ext cx="4109100" cy="25797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accent5"/>
              </a:buClr>
              <a:buSzPts val="1500"/>
              <a:buAutoNum type="arabicPeriod"/>
            </a:pPr>
            <a:r>
              <a:rPr lang="en">
                <a:solidFill>
                  <a:srgbClr val="D1D5DB"/>
                </a:solidFill>
                <a:highlight>
                  <a:schemeClr val="dk1"/>
                </a:highlight>
              </a:rPr>
              <a:t>get_dataset_partitions_tf</a:t>
            </a:r>
            <a:r>
              <a:rPr lang="en">
                <a:solidFill>
                  <a:schemeClr val="accent5"/>
                </a:solidFill>
                <a:highlight>
                  <a:schemeClr val="dk1"/>
                </a:highlight>
              </a:rPr>
              <a:t> </a:t>
            </a:r>
            <a:r>
              <a:rPr lang="en">
                <a:solidFill>
                  <a:srgbClr val="D1D5DB"/>
                </a:solidFill>
                <a:highlight>
                  <a:schemeClr val="dk1"/>
                </a:highlight>
              </a:rPr>
              <a:t>efficiently divides TensorFlow datasets into customizable training(80%) and validation(20%) sets.</a:t>
            </a:r>
            <a:endParaRPr>
              <a:solidFill>
                <a:srgbClr val="D1D5DB"/>
              </a:solidFill>
              <a:highlight>
                <a:schemeClr val="dk1"/>
              </a:highlight>
            </a:endParaRPr>
          </a:p>
          <a:p>
            <a:pPr indent="0" lvl="0" marL="457200" rtl="0" algn="l">
              <a:lnSpc>
                <a:spcPct val="100000"/>
              </a:lnSpc>
              <a:spcBef>
                <a:spcPts val="0"/>
              </a:spcBef>
              <a:spcAft>
                <a:spcPts val="0"/>
              </a:spcAft>
              <a:buSzPts val="1500"/>
              <a:buNone/>
            </a:pPr>
            <a:r>
              <a:t/>
            </a:r>
            <a:endParaRPr>
              <a:solidFill>
                <a:srgbClr val="D1D5DB"/>
              </a:solidFill>
              <a:highlight>
                <a:schemeClr val="dk1"/>
              </a:highlight>
            </a:endParaRPr>
          </a:p>
          <a:p>
            <a:pPr indent="-323850" lvl="0" marL="457200" rtl="0" algn="l">
              <a:lnSpc>
                <a:spcPct val="100000"/>
              </a:lnSpc>
              <a:spcBef>
                <a:spcPts val="0"/>
              </a:spcBef>
              <a:spcAft>
                <a:spcPts val="0"/>
              </a:spcAft>
              <a:buClr>
                <a:schemeClr val="accent5"/>
              </a:buClr>
              <a:buSzPts val="1500"/>
              <a:buAutoNum type="arabicPeriod"/>
            </a:pPr>
            <a:r>
              <a:rPr lang="en">
                <a:solidFill>
                  <a:srgbClr val="D1D5DB"/>
                </a:solidFill>
                <a:highlight>
                  <a:schemeClr val="dk1"/>
                </a:highlight>
              </a:rPr>
              <a:t>We can easily adjust distribution percentages with parameters like train_split and val_split</a:t>
            </a:r>
            <a:endParaRPr>
              <a:solidFill>
                <a:srgbClr val="D1D5DB"/>
              </a:solidFill>
              <a:highlight>
                <a:schemeClr val="dk1"/>
              </a:highlight>
            </a:endParaRPr>
          </a:p>
          <a:p>
            <a:pPr indent="0" lvl="0" marL="457200" rtl="0" algn="l">
              <a:lnSpc>
                <a:spcPct val="100000"/>
              </a:lnSpc>
              <a:spcBef>
                <a:spcPts val="0"/>
              </a:spcBef>
              <a:spcAft>
                <a:spcPts val="0"/>
              </a:spcAft>
              <a:buSzPts val="1500"/>
              <a:buNone/>
            </a:pPr>
            <a:r>
              <a:t/>
            </a:r>
            <a:endParaRPr>
              <a:solidFill>
                <a:srgbClr val="D1D5DB"/>
              </a:solidFill>
              <a:highlight>
                <a:schemeClr val="dk1"/>
              </a:highlight>
            </a:endParaRPr>
          </a:p>
          <a:p>
            <a:pPr indent="-323850" lvl="0" marL="457200" rtl="0" algn="l">
              <a:lnSpc>
                <a:spcPct val="100000"/>
              </a:lnSpc>
              <a:spcBef>
                <a:spcPts val="0"/>
              </a:spcBef>
              <a:spcAft>
                <a:spcPts val="0"/>
              </a:spcAft>
              <a:buClr>
                <a:schemeClr val="accent5"/>
              </a:buClr>
              <a:buSzPts val="1500"/>
              <a:buAutoNum type="arabicPeriod"/>
            </a:pPr>
            <a:r>
              <a:rPr lang="en">
                <a:solidFill>
                  <a:srgbClr val="D1D5DB"/>
                </a:solidFill>
                <a:highlight>
                  <a:schemeClr val="dk1"/>
                </a:highlight>
              </a:rPr>
              <a:t>Optional dataset shuffling enhances training diversity, ensuring a well-structured dataset for robust model training.</a:t>
            </a:r>
            <a:endParaRPr>
              <a:solidFill>
                <a:srgbClr val="D1D5DB"/>
              </a:solidFill>
              <a:highlight>
                <a:schemeClr val="dk1"/>
              </a:highlight>
            </a:endParaRPr>
          </a:p>
          <a:p>
            <a:pPr indent="0" lvl="0" marL="457200" rtl="0" algn="l">
              <a:lnSpc>
                <a:spcPct val="100000"/>
              </a:lnSpc>
              <a:spcBef>
                <a:spcPts val="0"/>
              </a:spcBef>
              <a:spcAft>
                <a:spcPts val="0"/>
              </a:spcAft>
              <a:buSzPts val="1500"/>
              <a:buNone/>
            </a:pPr>
            <a:r>
              <a:t/>
            </a:r>
            <a:endParaRPr>
              <a:solidFill>
                <a:srgbClr val="D1D5DB"/>
              </a:solidFill>
              <a:highlight>
                <a:srgbClr val="343541"/>
              </a:highlight>
            </a:endParaRPr>
          </a:p>
        </p:txBody>
      </p:sp>
      <p:sp>
        <p:nvSpPr>
          <p:cNvPr id="478" name="Google Shape;478;p5"/>
          <p:cNvSpPr txBox="1"/>
          <p:nvPr>
            <p:ph type="title"/>
          </p:nvPr>
        </p:nvSpPr>
        <p:spPr>
          <a:xfrm>
            <a:off x="823225" y="842700"/>
            <a:ext cx="3569700" cy="5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Dataset distribution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
          <p:cNvSpPr txBox="1"/>
          <p:nvPr>
            <p:ph idx="1" type="body"/>
          </p:nvPr>
        </p:nvSpPr>
        <p:spPr>
          <a:xfrm>
            <a:off x="713225" y="1725828"/>
            <a:ext cx="4109100" cy="19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sz="1500"/>
              <a:t>Data augmentation is a technique in machine learning is used to reduce overfitting when training a machine learning model, by training models on several slightly-modified copies of existing data. For this project, we have used the sequential model using TensorFlow which applies all the augmentation layers sequentially.</a:t>
            </a:r>
            <a:endParaRPr sz="1200"/>
          </a:p>
        </p:txBody>
      </p:sp>
      <p:sp>
        <p:nvSpPr>
          <p:cNvPr id="484" name="Google Shape;484;p6"/>
          <p:cNvSpPr txBox="1"/>
          <p:nvPr>
            <p:ph type="title"/>
          </p:nvPr>
        </p:nvSpPr>
        <p:spPr>
          <a:xfrm>
            <a:off x="713225" y="906875"/>
            <a:ext cx="48387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Data Augmentation</a:t>
            </a:r>
            <a:endParaRPr sz="2500"/>
          </a:p>
        </p:txBody>
      </p:sp>
      <p:cxnSp>
        <p:nvCxnSpPr>
          <p:cNvPr id="485" name="Google Shape;485;p6"/>
          <p:cNvCxnSpPr/>
          <p:nvPr/>
        </p:nvCxnSpPr>
        <p:spPr>
          <a:xfrm>
            <a:off x="801575" y="1527457"/>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AlexnET</a:t>
            </a:r>
            <a:endParaRPr/>
          </a:p>
        </p:txBody>
      </p:sp>
      <p:sp>
        <p:nvSpPr>
          <p:cNvPr id="491" name="Google Shape;491;p7"/>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07</a:t>
            </a:r>
            <a:endParaRPr/>
          </a:p>
        </p:txBody>
      </p:sp>
      <p:cxnSp>
        <p:nvCxnSpPr>
          <p:cNvPr id="492" name="Google Shape;492;p7"/>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
          <p:cNvSpPr txBox="1"/>
          <p:nvPr>
            <p:ph type="title"/>
          </p:nvPr>
        </p:nvSpPr>
        <p:spPr>
          <a:xfrm>
            <a:off x="4572001" y="825100"/>
            <a:ext cx="3144300" cy="571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3000"/>
              <a:buNone/>
            </a:pPr>
            <a:r>
              <a:rPr lang="en"/>
              <a:t>Alexnet</a:t>
            </a:r>
            <a:endParaRPr/>
          </a:p>
        </p:txBody>
      </p:sp>
      <p:sp>
        <p:nvSpPr>
          <p:cNvPr id="498" name="Google Shape;498;p8"/>
          <p:cNvSpPr txBox="1"/>
          <p:nvPr>
            <p:ph idx="1" type="subTitle"/>
          </p:nvPr>
        </p:nvSpPr>
        <p:spPr>
          <a:xfrm>
            <a:off x="4443750" y="1582525"/>
            <a:ext cx="4199700" cy="290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AlexNet, a deep learning milestone, revolutionized image classification with its innovative design. Comprising five convolutional layers and pooling layers, it efficiently extracts hierarchical features and reduces spatial dimensions. Three fully connected layers enable high-level feature learning and classification. Key innovations like ReLU activation, local response normalization, and dropout collectively propelled AlexNet to the forefront of image classification architectures.</a:t>
            </a:r>
            <a:endParaRPr/>
          </a:p>
        </p:txBody>
      </p:sp>
      <p:sp>
        <p:nvSpPr>
          <p:cNvPr id="499" name="Google Shape;499;p8"/>
          <p:cNvSpPr/>
          <p:nvPr/>
        </p:nvSpPr>
        <p:spPr>
          <a:xfrm flipH="1">
            <a:off x="7624885"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8"/>
          <p:cNvPicPr preferRelativeResize="0"/>
          <p:nvPr/>
        </p:nvPicPr>
        <p:blipFill rotWithShape="1">
          <a:blip r:embed="rId3">
            <a:alphaModFix/>
          </a:blip>
          <a:srcRect b="0" l="0" r="0" t="0"/>
          <a:stretch/>
        </p:blipFill>
        <p:spPr>
          <a:xfrm>
            <a:off x="499575" y="234625"/>
            <a:ext cx="3394965"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9"/>
          <p:cNvSpPr txBox="1"/>
          <p:nvPr>
            <p:ph type="title"/>
          </p:nvPr>
        </p:nvSpPr>
        <p:spPr>
          <a:xfrm>
            <a:off x="713225" y="229900"/>
            <a:ext cx="7533900" cy="61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Confusion matrix of Alexnet</a:t>
            </a:r>
            <a:endParaRPr sz="2400"/>
          </a:p>
        </p:txBody>
      </p:sp>
      <p:pic>
        <p:nvPicPr>
          <p:cNvPr id="506" name="Google Shape;506;p9"/>
          <p:cNvPicPr preferRelativeResize="0"/>
          <p:nvPr/>
        </p:nvPicPr>
        <p:blipFill rotWithShape="1">
          <a:blip r:embed="rId3">
            <a:alphaModFix/>
          </a:blip>
          <a:srcRect b="0" l="0" r="0" t="0"/>
          <a:stretch/>
        </p:blipFill>
        <p:spPr>
          <a:xfrm>
            <a:off x="2403750" y="1077275"/>
            <a:ext cx="4458300" cy="375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